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5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64D77-46D9-4D79-ADE9-EB16DD2B2916}" type="doc">
      <dgm:prSet loTypeId="urn:microsoft.com/office/officeart/2005/8/layout/vList6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605EFA1C-D799-4C54-A541-8EF495A4B6AA}">
      <dgm:prSet phldrT="[Text]"/>
      <dgm:spPr/>
      <dgm:t>
        <a:bodyPr/>
        <a:lstStyle/>
        <a:p>
          <a:r>
            <a:rPr lang="en-US" dirty="0" smtClean="0"/>
            <a:t>Temperature</a:t>
          </a:r>
          <a:endParaRPr lang="en-US" dirty="0"/>
        </a:p>
      </dgm:t>
    </dgm:pt>
    <dgm:pt modelId="{E375D9BE-3756-4CAD-8B62-0E958BCCD089}" type="parTrans" cxnId="{DD133548-C72C-451E-A9D7-7D4AE291A635}">
      <dgm:prSet/>
      <dgm:spPr/>
      <dgm:t>
        <a:bodyPr/>
        <a:lstStyle/>
        <a:p>
          <a:endParaRPr lang="en-US"/>
        </a:p>
      </dgm:t>
    </dgm:pt>
    <dgm:pt modelId="{8AE560AD-1296-49E0-B6BC-73BD8B5B4337}" type="sibTrans" cxnId="{DD133548-C72C-451E-A9D7-7D4AE291A635}">
      <dgm:prSet/>
      <dgm:spPr/>
      <dgm:t>
        <a:bodyPr/>
        <a:lstStyle/>
        <a:p>
          <a:endParaRPr lang="en-US"/>
        </a:p>
      </dgm:t>
    </dgm:pt>
    <dgm:pt modelId="{6EBAC766-5139-46BF-A7B4-08D9DD263A4D}">
      <dgm:prSet phldrT="[Text]"/>
      <dgm:spPr/>
      <dgm:t>
        <a:bodyPr/>
        <a:lstStyle/>
        <a:p>
          <a:r>
            <a:rPr lang="en-US" dirty="0" smtClean="0"/>
            <a:t>Warm</a:t>
          </a:r>
          <a:endParaRPr lang="en-US" dirty="0"/>
        </a:p>
      </dgm:t>
    </dgm:pt>
    <dgm:pt modelId="{DD070FC0-10E9-4B5E-B3FB-4F572A438AA6}" type="parTrans" cxnId="{3943BCCA-DBB9-4378-9760-7BDB7EDC7611}">
      <dgm:prSet/>
      <dgm:spPr/>
      <dgm:t>
        <a:bodyPr/>
        <a:lstStyle/>
        <a:p>
          <a:endParaRPr lang="en-US"/>
        </a:p>
      </dgm:t>
    </dgm:pt>
    <dgm:pt modelId="{39664933-EA01-4081-B8E0-2C56F273C5C7}" type="sibTrans" cxnId="{3943BCCA-DBB9-4378-9760-7BDB7EDC7611}">
      <dgm:prSet/>
      <dgm:spPr/>
      <dgm:t>
        <a:bodyPr/>
        <a:lstStyle/>
        <a:p>
          <a:endParaRPr lang="en-US"/>
        </a:p>
      </dgm:t>
    </dgm:pt>
    <dgm:pt modelId="{0F9206A7-C26F-4318-9B21-682B9BB4799B}">
      <dgm:prSet phldrT="[Text]"/>
      <dgm:spPr/>
      <dgm:t>
        <a:bodyPr/>
        <a:lstStyle/>
        <a:p>
          <a:r>
            <a:rPr lang="en-US" dirty="0" smtClean="0"/>
            <a:t>Cold</a:t>
          </a:r>
          <a:endParaRPr lang="en-US" dirty="0"/>
        </a:p>
      </dgm:t>
    </dgm:pt>
    <dgm:pt modelId="{E5D86779-8EF3-44E6-8976-8A14395B2E13}" type="parTrans" cxnId="{D2975A44-539B-4E2F-8752-BF157B26F0AC}">
      <dgm:prSet/>
      <dgm:spPr/>
      <dgm:t>
        <a:bodyPr/>
        <a:lstStyle/>
        <a:p>
          <a:endParaRPr lang="en-US"/>
        </a:p>
      </dgm:t>
    </dgm:pt>
    <dgm:pt modelId="{E391A35C-0118-4B59-B558-BBC745A390A7}" type="sibTrans" cxnId="{D2975A44-539B-4E2F-8752-BF157B26F0AC}">
      <dgm:prSet/>
      <dgm:spPr/>
      <dgm:t>
        <a:bodyPr/>
        <a:lstStyle/>
        <a:p>
          <a:endParaRPr lang="en-US"/>
        </a:p>
      </dgm:t>
    </dgm:pt>
    <dgm:pt modelId="{0B44E59E-EC8C-45F0-A39E-A55968B7D22C}">
      <dgm:prSet phldrT="[Text]"/>
      <dgm:spPr/>
      <dgm:t>
        <a:bodyPr/>
        <a:lstStyle/>
        <a:p>
          <a:r>
            <a:rPr lang="en-US" dirty="0" smtClean="0"/>
            <a:t>Humidity</a:t>
          </a:r>
          <a:endParaRPr lang="en-US" dirty="0"/>
        </a:p>
      </dgm:t>
    </dgm:pt>
    <dgm:pt modelId="{BDBE29EF-E1A5-42DF-97F6-9DBC71114DA8}" type="parTrans" cxnId="{98FF4E3D-55A7-43D1-ACF0-1FEDC084BFE5}">
      <dgm:prSet/>
      <dgm:spPr/>
      <dgm:t>
        <a:bodyPr/>
        <a:lstStyle/>
        <a:p>
          <a:endParaRPr lang="en-US"/>
        </a:p>
      </dgm:t>
    </dgm:pt>
    <dgm:pt modelId="{FBBFA8F0-00CC-4A3F-8268-4F2B65062B1E}" type="sibTrans" cxnId="{98FF4E3D-55A7-43D1-ACF0-1FEDC084BFE5}">
      <dgm:prSet/>
      <dgm:spPr/>
      <dgm:t>
        <a:bodyPr/>
        <a:lstStyle/>
        <a:p>
          <a:endParaRPr lang="en-US"/>
        </a:p>
      </dgm:t>
    </dgm:pt>
    <dgm:pt modelId="{EE4FAB3B-5BE4-4B63-A231-0E1A954B5A28}">
      <dgm:prSet phldrT="[Text]"/>
      <dgm:spPr/>
      <dgm:t>
        <a:bodyPr/>
        <a:lstStyle/>
        <a:p>
          <a:r>
            <a:rPr lang="en-US" dirty="0" smtClean="0"/>
            <a:t>Moist</a:t>
          </a:r>
          <a:endParaRPr lang="en-US" dirty="0"/>
        </a:p>
      </dgm:t>
    </dgm:pt>
    <dgm:pt modelId="{A2CB411F-7597-429B-920D-40C7F966FDE2}" type="parTrans" cxnId="{819EEF5E-8489-471C-A21A-BB72DE2B13AA}">
      <dgm:prSet/>
      <dgm:spPr/>
      <dgm:t>
        <a:bodyPr/>
        <a:lstStyle/>
        <a:p>
          <a:endParaRPr lang="en-US"/>
        </a:p>
      </dgm:t>
    </dgm:pt>
    <dgm:pt modelId="{154F25E8-50D0-4E51-B9B3-FA07DF66ED91}" type="sibTrans" cxnId="{819EEF5E-8489-471C-A21A-BB72DE2B13AA}">
      <dgm:prSet/>
      <dgm:spPr/>
      <dgm:t>
        <a:bodyPr/>
        <a:lstStyle/>
        <a:p>
          <a:endParaRPr lang="en-US"/>
        </a:p>
      </dgm:t>
    </dgm:pt>
    <dgm:pt modelId="{EAD6B6FD-7632-41E0-9505-F8035923D972}">
      <dgm:prSet phldrT="[Text]"/>
      <dgm:spPr/>
      <dgm:t>
        <a:bodyPr/>
        <a:lstStyle/>
        <a:p>
          <a:r>
            <a:rPr lang="en-US" dirty="0" smtClean="0"/>
            <a:t>Dry</a:t>
          </a:r>
          <a:endParaRPr lang="en-US" dirty="0"/>
        </a:p>
      </dgm:t>
    </dgm:pt>
    <dgm:pt modelId="{76814733-CD46-45EE-BFF6-66162271BC79}" type="parTrans" cxnId="{89DC62DD-1BC8-401B-8AB0-E0D423260ED5}">
      <dgm:prSet/>
      <dgm:spPr/>
      <dgm:t>
        <a:bodyPr/>
        <a:lstStyle/>
        <a:p>
          <a:endParaRPr lang="en-US"/>
        </a:p>
      </dgm:t>
    </dgm:pt>
    <dgm:pt modelId="{B19FBA27-BF0D-4284-BB79-8DC0D34624A2}" type="sibTrans" cxnId="{89DC62DD-1BC8-401B-8AB0-E0D423260ED5}">
      <dgm:prSet/>
      <dgm:spPr/>
      <dgm:t>
        <a:bodyPr/>
        <a:lstStyle/>
        <a:p>
          <a:endParaRPr lang="en-US"/>
        </a:p>
      </dgm:t>
    </dgm:pt>
    <dgm:pt modelId="{9F058359-D08D-4AA7-AE7E-880B44F5AE95}" type="pres">
      <dgm:prSet presAssocID="{51964D77-46D9-4D79-ADE9-EB16DD2B291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3E6D35-5655-447F-96A5-0923AEE8502F}" type="pres">
      <dgm:prSet presAssocID="{605EFA1C-D799-4C54-A541-8EF495A4B6AA}" presName="linNode" presStyleCnt="0"/>
      <dgm:spPr/>
    </dgm:pt>
    <dgm:pt modelId="{04773CE9-E9BC-4C87-9CEE-62AE875BA1A4}" type="pres">
      <dgm:prSet presAssocID="{605EFA1C-D799-4C54-A541-8EF495A4B6A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007BC-106D-433C-815F-8D1DECA94617}" type="pres">
      <dgm:prSet presAssocID="{605EFA1C-D799-4C54-A541-8EF495A4B6A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5FB28-5DFA-43D7-82A3-D4E162D09949}" type="pres">
      <dgm:prSet presAssocID="{8AE560AD-1296-49E0-B6BC-73BD8B5B4337}" presName="spacing" presStyleCnt="0"/>
      <dgm:spPr/>
    </dgm:pt>
    <dgm:pt modelId="{60EDA80D-AD1E-4AA5-9299-F57D32CAF3AC}" type="pres">
      <dgm:prSet presAssocID="{0B44E59E-EC8C-45F0-A39E-A55968B7D22C}" presName="linNode" presStyleCnt="0"/>
      <dgm:spPr/>
    </dgm:pt>
    <dgm:pt modelId="{92627798-21FF-43A2-9770-0496E4EBC24B}" type="pres">
      <dgm:prSet presAssocID="{0B44E59E-EC8C-45F0-A39E-A55968B7D22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848C8-DC36-4D6A-B4A0-7F2FDCFF12DF}" type="pres">
      <dgm:prSet presAssocID="{0B44E59E-EC8C-45F0-A39E-A55968B7D22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92194A-4B37-45CE-B708-892D12BB2E76}" type="presOf" srcId="{0F9206A7-C26F-4318-9B21-682B9BB4799B}" destId="{4E8007BC-106D-433C-815F-8D1DECA94617}" srcOrd="0" destOrd="1" presId="urn:microsoft.com/office/officeart/2005/8/layout/vList6"/>
    <dgm:cxn modelId="{98FF4E3D-55A7-43D1-ACF0-1FEDC084BFE5}" srcId="{51964D77-46D9-4D79-ADE9-EB16DD2B2916}" destId="{0B44E59E-EC8C-45F0-A39E-A55968B7D22C}" srcOrd="1" destOrd="0" parTransId="{BDBE29EF-E1A5-42DF-97F6-9DBC71114DA8}" sibTransId="{FBBFA8F0-00CC-4A3F-8268-4F2B65062B1E}"/>
    <dgm:cxn modelId="{532D2B41-9684-4BAE-8773-4DC3CF3557AC}" type="presOf" srcId="{6EBAC766-5139-46BF-A7B4-08D9DD263A4D}" destId="{4E8007BC-106D-433C-815F-8D1DECA94617}" srcOrd="0" destOrd="0" presId="urn:microsoft.com/office/officeart/2005/8/layout/vList6"/>
    <dgm:cxn modelId="{4EE11904-FAD9-4C7C-A044-DE218882916C}" type="presOf" srcId="{EE4FAB3B-5BE4-4B63-A231-0E1A954B5A28}" destId="{8CF848C8-DC36-4D6A-B4A0-7F2FDCFF12DF}" srcOrd="0" destOrd="0" presId="urn:microsoft.com/office/officeart/2005/8/layout/vList6"/>
    <dgm:cxn modelId="{D2975A44-539B-4E2F-8752-BF157B26F0AC}" srcId="{605EFA1C-D799-4C54-A541-8EF495A4B6AA}" destId="{0F9206A7-C26F-4318-9B21-682B9BB4799B}" srcOrd="1" destOrd="0" parTransId="{E5D86779-8EF3-44E6-8976-8A14395B2E13}" sibTransId="{E391A35C-0118-4B59-B558-BBC745A390A7}"/>
    <dgm:cxn modelId="{04A03C84-5998-49B7-B4B7-55E11AB1A00F}" type="presOf" srcId="{EAD6B6FD-7632-41E0-9505-F8035923D972}" destId="{8CF848C8-DC36-4D6A-B4A0-7F2FDCFF12DF}" srcOrd="0" destOrd="1" presId="urn:microsoft.com/office/officeart/2005/8/layout/vList6"/>
    <dgm:cxn modelId="{89DC62DD-1BC8-401B-8AB0-E0D423260ED5}" srcId="{0B44E59E-EC8C-45F0-A39E-A55968B7D22C}" destId="{EAD6B6FD-7632-41E0-9505-F8035923D972}" srcOrd="1" destOrd="0" parTransId="{76814733-CD46-45EE-BFF6-66162271BC79}" sibTransId="{B19FBA27-BF0D-4284-BB79-8DC0D34624A2}"/>
    <dgm:cxn modelId="{3943BCCA-DBB9-4378-9760-7BDB7EDC7611}" srcId="{605EFA1C-D799-4C54-A541-8EF495A4B6AA}" destId="{6EBAC766-5139-46BF-A7B4-08D9DD263A4D}" srcOrd="0" destOrd="0" parTransId="{DD070FC0-10E9-4B5E-B3FB-4F572A438AA6}" sibTransId="{39664933-EA01-4081-B8E0-2C56F273C5C7}"/>
    <dgm:cxn modelId="{4C660820-A040-4AA9-A0F9-3CEC4091EDF1}" type="presOf" srcId="{605EFA1C-D799-4C54-A541-8EF495A4B6AA}" destId="{04773CE9-E9BC-4C87-9CEE-62AE875BA1A4}" srcOrd="0" destOrd="0" presId="urn:microsoft.com/office/officeart/2005/8/layout/vList6"/>
    <dgm:cxn modelId="{B4B4F800-0F12-4EF2-81E1-849F2F173137}" type="presOf" srcId="{0B44E59E-EC8C-45F0-A39E-A55968B7D22C}" destId="{92627798-21FF-43A2-9770-0496E4EBC24B}" srcOrd="0" destOrd="0" presId="urn:microsoft.com/office/officeart/2005/8/layout/vList6"/>
    <dgm:cxn modelId="{819EEF5E-8489-471C-A21A-BB72DE2B13AA}" srcId="{0B44E59E-EC8C-45F0-A39E-A55968B7D22C}" destId="{EE4FAB3B-5BE4-4B63-A231-0E1A954B5A28}" srcOrd="0" destOrd="0" parTransId="{A2CB411F-7597-429B-920D-40C7F966FDE2}" sibTransId="{154F25E8-50D0-4E51-B9B3-FA07DF66ED91}"/>
    <dgm:cxn modelId="{DD133548-C72C-451E-A9D7-7D4AE291A635}" srcId="{51964D77-46D9-4D79-ADE9-EB16DD2B2916}" destId="{605EFA1C-D799-4C54-A541-8EF495A4B6AA}" srcOrd="0" destOrd="0" parTransId="{E375D9BE-3756-4CAD-8B62-0E958BCCD089}" sibTransId="{8AE560AD-1296-49E0-B6BC-73BD8B5B4337}"/>
    <dgm:cxn modelId="{02953F3C-CDF0-479C-B105-6C652649E67B}" type="presOf" srcId="{51964D77-46D9-4D79-ADE9-EB16DD2B2916}" destId="{9F058359-D08D-4AA7-AE7E-880B44F5AE95}" srcOrd="0" destOrd="0" presId="urn:microsoft.com/office/officeart/2005/8/layout/vList6"/>
    <dgm:cxn modelId="{D67E5B22-2577-4847-A844-D304EB60EB25}" type="presParOf" srcId="{9F058359-D08D-4AA7-AE7E-880B44F5AE95}" destId="{5F3E6D35-5655-447F-96A5-0923AEE8502F}" srcOrd="0" destOrd="0" presId="urn:microsoft.com/office/officeart/2005/8/layout/vList6"/>
    <dgm:cxn modelId="{72F08B2E-9934-4E58-9E26-C7336DEC2260}" type="presParOf" srcId="{5F3E6D35-5655-447F-96A5-0923AEE8502F}" destId="{04773CE9-E9BC-4C87-9CEE-62AE875BA1A4}" srcOrd="0" destOrd="0" presId="urn:microsoft.com/office/officeart/2005/8/layout/vList6"/>
    <dgm:cxn modelId="{28EBC66A-F982-437B-92C6-CA31F7981CD5}" type="presParOf" srcId="{5F3E6D35-5655-447F-96A5-0923AEE8502F}" destId="{4E8007BC-106D-433C-815F-8D1DECA94617}" srcOrd="1" destOrd="0" presId="urn:microsoft.com/office/officeart/2005/8/layout/vList6"/>
    <dgm:cxn modelId="{ECC9342F-6514-4EEE-BA0E-B1FEFA06FFE0}" type="presParOf" srcId="{9F058359-D08D-4AA7-AE7E-880B44F5AE95}" destId="{6665FB28-5DFA-43D7-82A3-D4E162D09949}" srcOrd="1" destOrd="0" presId="urn:microsoft.com/office/officeart/2005/8/layout/vList6"/>
    <dgm:cxn modelId="{D8C0610F-358F-4DC0-A738-B9022AF65970}" type="presParOf" srcId="{9F058359-D08D-4AA7-AE7E-880B44F5AE95}" destId="{60EDA80D-AD1E-4AA5-9299-F57D32CAF3AC}" srcOrd="2" destOrd="0" presId="urn:microsoft.com/office/officeart/2005/8/layout/vList6"/>
    <dgm:cxn modelId="{B7F0BE4F-89DD-4AF0-988D-AD6A4FC9C0FD}" type="presParOf" srcId="{60EDA80D-AD1E-4AA5-9299-F57D32CAF3AC}" destId="{92627798-21FF-43A2-9770-0496E4EBC24B}" srcOrd="0" destOrd="0" presId="urn:microsoft.com/office/officeart/2005/8/layout/vList6"/>
    <dgm:cxn modelId="{9A6CB9EB-FDA7-4D08-A39D-6EC79CDBA0D4}" type="presParOf" srcId="{60EDA80D-AD1E-4AA5-9299-F57D32CAF3AC}" destId="{8CF848C8-DC36-4D6A-B4A0-7F2FDCFF12D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7159ED-A832-449A-BA25-E7F3C4E6AB3F}" type="doc">
      <dgm:prSet loTypeId="urn:microsoft.com/office/officeart/2005/8/layout/vList5" loCatId="list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621A8DBC-F2A5-48DD-A37C-6A7C86C441C9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+mj-lt"/>
            </a:rPr>
            <a:t>Maritime Tropical         (</a:t>
          </a:r>
          <a:r>
            <a:rPr lang="en-US" sz="3200" b="1" dirty="0" err="1" smtClean="0">
              <a:latin typeface="+mj-lt"/>
            </a:rPr>
            <a:t>mT</a:t>
          </a:r>
          <a:r>
            <a:rPr lang="en-US" sz="3200" b="1" dirty="0" smtClean="0">
              <a:latin typeface="+mj-lt"/>
            </a:rPr>
            <a:t>) </a:t>
          </a:r>
          <a:endParaRPr lang="en-US" sz="3200" dirty="0">
            <a:latin typeface="+mj-lt"/>
          </a:endParaRPr>
        </a:p>
      </dgm:t>
    </dgm:pt>
    <dgm:pt modelId="{5099D45C-67A9-4669-8E69-A79BB3BA4241}" type="parTrans" cxnId="{A2DB20B8-9313-4B2D-9FD0-68684445DA56}">
      <dgm:prSet/>
      <dgm:spPr/>
      <dgm:t>
        <a:bodyPr/>
        <a:lstStyle/>
        <a:p>
          <a:endParaRPr lang="en-US"/>
        </a:p>
      </dgm:t>
    </dgm:pt>
    <dgm:pt modelId="{975AC11D-7B62-429D-A3A8-E109A6442045}" type="sibTrans" cxnId="{A2DB20B8-9313-4B2D-9FD0-68684445DA56}">
      <dgm:prSet/>
      <dgm:spPr/>
      <dgm:t>
        <a:bodyPr/>
        <a:lstStyle/>
        <a:p>
          <a:endParaRPr lang="en-US"/>
        </a:p>
      </dgm:t>
    </dgm:pt>
    <dgm:pt modelId="{226C485B-E7D0-4BF5-B1E3-99F61F4EF837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+mj-lt"/>
            </a:rPr>
            <a:t>Continental Tropical     (</a:t>
          </a:r>
          <a:r>
            <a:rPr lang="en-US" sz="3200" b="1" dirty="0" err="1" smtClean="0">
              <a:latin typeface="+mj-lt"/>
            </a:rPr>
            <a:t>cT</a:t>
          </a:r>
          <a:r>
            <a:rPr lang="en-US" sz="3200" b="1" dirty="0" smtClean="0">
              <a:latin typeface="+mj-lt"/>
            </a:rPr>
            <a:t>)</a:t>
          </a:r>
          <a:endParaRPr lang="en-US" sz="3200" dirty="0">
            <a:latin typeface="+mj-lt"/>
          </a:endParaRPr>
        </a:p>
      </dgm:t>
    </dgm:pt>
    <dgm:pt modelId="{8537167A-642D-4A3A-B4C5-759E91EA5409}" type="parTrans" cxnId="{4E67F558-17C5-4634-8714-2756ECD82071}">
      <dgm:prSet/>
      <dgm:spPr/>
      <dgm:t>
        <a:bodyPr/>
        <a:lstStyle/>
        <a:p>
          <a:endParaRPr lang="en-US"/>
        </a:p>
      </dgm:t>
    </dgm:pt>
    <dgm:pt modelId="{D60BF95D-680C-4EFE-9896-F2E1DC4E48FD}" type="sibTrans" cxnId="{4E67F558-17C5-4634-8714-2756ECD82071}">
      <dgm:prSet/>
      <dgm:spPr/>
      <dgm:t>
        <a:bodyPr/>
        <a:lstStyle/>
        <a:p>
          <a:endParaRPr lang="en-US"/>
        </a:p>
      </dgm:t>
    </dgm:pt>
    <dgm:pt modelId="{8AA8CCF5-A2AA-4C09-8751-6AA58FADBF93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+mj-lt"/>
            </a:rPr>
            <a:t>Maritime Polar	</a:t>
          </a:r>
          <a:br>
            <a:rPr lang="en-US" sz="3200" b="1" dirty="0" smtClean="0">
              <a:latin typeface="+mj-lt"/>
            </a:rPr>
          </a:br>
          <a:r>
            <a:rPr lang="en-US" sz="3200" b="1" dirty="0" smtClean="0">
              <a:latin typeface="+mj-lt"/>
            </a:rPr>
            <a:t>(</a:t>
          </a:r>
          <a:r>
            <a:rPr lang="en-US" sz="3200" b="1" dirty="0" err="1" smtClean="0">
              <a:latin typeface="+mj-lt"/>
            </a:rPr>
            <a:t>mP</a:t>
          </a:r>
          <a:r>
            <a:rPr lang="en-US" sz="3200" b="1" dirty="0" smtClean="0">
              <a:latin typeface="+mj-lt"/>
            </a:rPr>
            <a:t>)</a:t>
          </a:r>
          <a:endParaRPr lang="en-US" sz="3200" dirty="0">
            <a:latin typeface="+mj-lt"/>
          </a:endParaRPr>
        </a:p>
      </dgm:t>
    </dgm:pt>
    <dgm:pt modelId="{E495B2A5-E252-4307-8FB3-14CE84240C48}" type="parTrans" cxnId="{2335DCD5-7B69-4FF5-9E7C-A9ADC82B2AE3}">
      <dgm:prSet/>
      <dgm:spPr/>
      <dgm:t>
        <a:bodyPr/>
        <a:lstStyle/>
        <a:p>
          <a:endParaRPr lang="en-US"/>
        </a:p>
      </dgm:t>
    </dgm:pt>
    <dgm:pt modelId="{30613082-9C19-4A4E-8834-FAB68C2F03A5}" type="sibTrans" cxnId="{2335DCD5-7B69-4FF5-9E7C-A9ADC82B2AE3}">
      <dgm:prSet/>
      <dgm:spPr/>
      <dgm:t>
        <a:bodyPr/>
        <a:lstStyle/>
        <a:p>
          <a:endParaRPr lang="en-US"/>
        </a:p>
      </dgm:t>
    </dgm:pt>
    <dgm:pt modelId="{A673794C-ADA4-4703-9016-05559D9BDA6F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+mj-lt"/>
            </a:rPr>
            <a:t>Continental Polar</a:t>
          </a:r>
          <a:br>
            <a:rPr lang="en-US" sz="3200" b="1" dirty="0" smtClean="0">
              <a:latin typeface="+mj-lt"/>
            </a:rPr>
          </a:br>
          <a:r>
            <a:rPr lang="en-US" sz="3200" b="1" dirty="0" smtClean="0">
              <a:latin typeface="+mj-lt"/>
            </a:rPr>
            <a:t>(</a:t>
          </a:r>
          <a:r>
            <a:rPr lang="en-US" sz="3200" b="1" dirty="0" err="1" smtClean="0">
              <a:latin typeface="+mj-lt"/>
            </a:rPr>
            <a:t>cP</a:t>
          </a:r>
          <a:r>
            <a:rPr lang="en-US" sz="3200" b="1" dirty="0" smtClean="0">
              <a:latin typeface="+mj-lt"/>
            </a:rPr>
            <a:t>)</a:t>
          </a:r>
          <a:endParaRPr lang="en-US" sz="3200" dirty="0">
            <a:latin typeface="+mj-lt"/>
          </a:endParaRPr>
        </a:p>
      </dgm:t>
    </dgm:pt>
    <dgm:pt modelId="{EC012429-2D56-4258-A90C-A77988F023DF}" type="parTrans" cxnId="{D6B9983A-E3C8-418A-874B-F6A7AE1A30E3}">
      <dgm:prSet/>
      <dgm:spPr/>
      <dgm:t>
        <a:bodyPr/>
        <a:lstStyle/>
        <a:p>
          <a:endParaRPr lang="en-US"/>
        </a:p>
      </dgm:t>
    </dgm:pt>
    <dgm:pt modelId="{A447D446-5E94-47D8-A40B-F2D42BEF290A}" type="sibTrans" cxnId="{D6B9983A-E3C8-418A-874B-F6A7AE1A30E3}">
      <dgm:prSet/>
      <dgm:spPr/>
      <dgm:t>
        <a:bodyPr/>
        <a:lstStyle/>
        <a:p>
          <a:endParaRPr lang="en-US"/>
        </a:p>
      </dgm:t>
    </dgm:pt>
    <dgm:pt modelId="{A3B537EE-A673-45E2-BB52-85019F5343D4}" type="pres">
      <dgm:prSet presAssocID="{E07159ED-A832-449A-BA25-E7F3C4E6AB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F55F38-A0A9-4460-8D7F-4A22342F1FF1}" type="pres">
      <dgm:prSet presAssocID="{621A8DBC-F2A5-48DD-A37C-6A7C86C441C9}" presName="linNode" presStyleCnt="0"/>
      <dgm:spPr/>
    </dgm:pt>
    <dgm:pt modelId="{83F81B60-493C-4D60-913D-63014F0247CD}" type="pres">
      <dgm:prSet presAssocID="{621A8DBC-F2A5-48DD-A37C-6A7C86C441C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AD5CC-96D1-4F9D-859F-59810BBACFC2}" type="pres">
      <dgm:prSet presAssocID="{975AC11D-7B62-429D-A3A8-E109A6442045}" presName="sp" presStyleCnt="0"/>
      <dgm:spPr/>
    </dgm:pt>
    <dgm:pt modelId="{9FF30EC2-2797-40AE-BF4A-ABFB7A00D1CB}" type="pres">
      <dgm:prSet presAssocID="{226C485B-E7D0-4BF5-B1E3-99F61F4EF837}" presName="linNode" presStyleCnt="0"/>
      <dgm:spPr/>
    </dgm:pt>
    <dgm:pt modelId="{28DE9AFE-4B95-4A17-B64B-428735578D0C}" type="pres">
      <dgm:prSet presAssocID="{226C485B-E7D0-4BF5-B1E3-99F61F4EF83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869E1-EEAC-495B-AC09-F7C4967640A2}" type="pres">
      <dgm:prSet presAssocID="{D60BF95D-680C-4EFE-9896-F2E1DC4E48FD}" presName="sp" presStyleCnt="0"/>
      <dgm:spPr/>
    </dgm:pt>
    <dgm:pt modelId="{5D118172-A744-4088-B4E0-D18897006E97}" type="pres">
      <dgm:prSet presAssocID="{8AA8CCF5-A2AA-4C09-8751-6AA58FADBF93}" presName="linNode" presStyleCnt="0"/>
      <dgm:spPr/>
    </dgm:pt>
    <dgm:pt modelId="{F5A84E42-B4E8-45F8-9B9D-69360AF3B043}" type="pres">
      <dgm:prSet presAssocID="{8AA8CCF5-A2AA-4C09-8751-6AA58FADBF9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12A1A-FCF6-4795-8A3F-6872698FB35F}" type="pres">
      <dgm:prSet presAssocID="{30613082-9C19-4A4E-8834-FAB68C2F03A5}" presName="sp" presStyleCnt="0"/>
      <dgm:spPr/>
    </dgm:pt>
    <dgm:pt modelId="{9CAA360E-EE90-47A1-9063-F74D5B656729}" type="pres">
      <dgm:prSet presAssocID="{A673794C-ADA4-4703-9016-05559D9BDA6F}" presName="linNode" presStyleCnt="0"/>
      <dgm:spPr/>
    </dgm:pt>
    <dgm:pt modelId="{296E2246-7555-4CE2-BA2D-4CE44C975CA0}" type="pres">
      <dgm:prSet presAssocID="{A673794C-ADA4-4703-9016-05559D9BDA6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4B8153-DB30-4852-B867-1A7175641BB5}" type="presOf" srcId="{621A8DBC-F2A5-48DD-A37C-6A7C86C441C9}" destId="{83F81B60-493C-4D60-913D-63014F0247CD}" srcOrd="0" destOrd="0" presId="urn:microsoft.com/office/officeart/2005/8/layout/vList5"/>
    <dgm:cxn modelId="{EA0C739E-6D71-4949-B00C-16EFCDA05249}" type="presOf" srcId="{8AA8CCF5-A2AA-4C09-8751-6AA58FADBF93}" destId="{F5A84E42-B4E8-45F8-9B9D-69360AF3B043}" srcOrd="0" destOrd="0" presId="urn:microsoft.com/office/officeart/2005/8/layout/vList5"/>
    <dgm:cxn modelId="{2335DCD5-7B69-4FF5-9E7C-A9ADC82B2AE3}" srcId="{E07159ED-A832-449A-BA25-E7F3C4E6AB3F}" destId="{8AA8CCF5-A2AA-4C09-8751-6AA58FADBF93}" srcOrd="2" destOrd="0" parTransId="{E495B2A5-E252-4307-8FB3-14CE84240C48}" sibTransId="{30613082-9C19-4A4E-8834-FAB68C2F03A5}"/>
    <dgm:cxn modelId="{3E79594A-369A-4EF1-9E06-B86570BE4445}" type="presOf" srcId="{E07159ED-A832-449A-BA25-E7F3C4E6AB3F}" destId="{A3B537EE-A673-45E2-BB52-85019F5343D4}" srcOrd="0" destOrd="0" presId="urn:microsoft.com/office/officeart/2005/8/layout/vList5"/>
    <dgm:cxn modelId="{A2DB20B8-9313-4B2D-9FD0-68684445DA56}" srcId="{E07159ED-A832-449A-BA25-E7F3C4E6AB3F}" destId="{621A8DBC-F2A5-48DD-A37C-6A7C86C441C9}" srcOrd="0" destOrd="0" parTransId="{5099D45C-67A9-4669-8E69-A79BB3BA4241}" sibTransId="{975AC11D-7B62-429D-A3A8-E109A6442045}"/>
    <dgm:cxn modelId="{D6B9983A-E3C8-418A-874B-F6A7AE1A30E3}" srcId="{E07159ED-A832-449A-BA25-E7F3C4E6AB3F}" destId="{A673794C-ADA4-4703-9016-05559D9BDA6F}" srcOrd="3" destOrd="0" parTransId="{EC012429-2D56-4258-A90C-A77988F023DF}" sibTransId="{A447D446-5E94-47D8-A40B-F2D42BEF290A}"/>
    <dgm:cxn modelId="{4C1F85A5-F89A-4141-97DC-F2C65E8283CA}" type="presOf" srcId="{A673794C-ADA4-4703-9016-05559D9BDA6F}" destId="{296E2246-7555-4CE2-BA2D-4CE44C975CA0}" srcOrd="0" destOrd="0" presId="urn:microsoft.com/office/officeart/2005/8/layout/vList5"/>
    <dgm:cxn modelId="{4E67F558-17C5-4634-8714-2756ECD82071}" srcId="{E07159ED-A832-449A-BA25-E7F3C4E6AB3F}" destId="{226C485B-E7D0-4BF5-B1E3-99F61F4EF837}" srcOrd="1" destOrd="0" parTransId="{8537167A-642D-4A3A-B4C5-759E91EA5409}" sibTransId="{D60BF95D-680C-4EFE-9896-F2E1DC4E48FD}"/>
    <dgm:cxn modelId="{831D3F6D-9E0E-44C8-B50A-5D8ECCF07DF5}" type="presOf" srcId="{226C485B-E7D0-4BF5-B1E3-99F61F4EF837}" destId="{28DE9AFE-4B95-4A17-B64B-428735578D0C}" srcOrd="0" destOrd="0" presId="urn:microsoft.com/office/officeart/2005/8/layout/vList5"/>
    <dgm:cxn modelId="{16D20004-CEC5-4F94-8A43-335B168BFA65}" type="presParOf" srcId="{A3B537EE-A673-45E2-BB52-85019F5343D4}" destId="{67F55F38-A0A9-4460-8D7F-4A22342F1FF1}" srcOrd="0" destOrd="0" presId="urn:microsoft.com/office/officeart/2005/8/layout/vList5"/>
    <dgm:cxn modelId="{F46B572A-D9A9-4DF3-9A58-9253DD5A5BF5}" type="presParOf" srcId="{67F55F38-A0A9-4460-8D7F-4A22342F1FF1}" destId="{83F81B60-493C-4D60-913D-63014F0247CD}" srcOrd="0" destOrd="0" presId="urn:microsoft.com/office/officeart/2005/8/layout/vList5"/>
    <dgm:cxn modelId="{0AD1AC9E-59B5-4767-8E99-1603C500EC6B}" type="presParOf" srcId="{A3B537EE-A673-45E2-BB52-85019F5343D4}" destId="{CDFAD5CC-96D1-4F9D-859F-59810BBACFC2}" srcOrd="1" destOrd="0" presId="urn:microsoft.com/office/officeart/2005/8/layout/vList5"/>
    <dgm:cxn modelId="{4AC13DE3-D4FA-4455-A3FD-B6CC3B5838D6}" type="presParOf" srcId="{A3B537EE-A673-45E2-BB52-85019F5343D4}" destId="{9FF30EC2-2797-40AE-BF4A-ABFB7A00D1CB}" srcOrd="2" destOrd="0" presId="urn:microsoft.com/office/officeart/2005/8/layout/vList5"/>
    <dgm:cxn modelId="{60AC1C40-BD7F-4570-97AC-4A03FBFD8B1A}" type="presParOf" srcId="{9FF30EC2-2797-40AE-BF4A-ABFB7A00D1CB}" destId="{28DE9AFE-4B95-4A17-B64B-428735578D0C}" srcOrd="0" destOrd="0" presId="urn:microsoft.com/office/officeart/2005/8/layout/vList5"/>
    <dgm:cxn modelId="{7DC93496-6493-47C3-8F53-929F6A4E9600}" type="presParOf" srcId="{A3B537EE-A673-45E2-BB52-85019F5343D4}" destId="{35C869E1-EEAC-495B-AC09-F7C4967640A2}" srcOrd="3" destOrd="0" presId="urn:microsoft.com/office/officeart/2005/8/layout/vList5"/>
    <dgm:cxn modelId="{52DAEDCD-90D9-432E-B6F1-8E92D5C629BA}" type="presParOf" srcId="{A3B537EE-A673-45E2-BB52-85019F5343D4}" destId="{5D118172-A744-4088-B4E0-D18897006E97}" srcOrd="4" destOrd="0" presId="urn:microsoft.com/office/officeart/2005/8/layout/vList5"/>
    <dgm:cxn modelId="{6BE3A317-C960-4BB6-991A-4766780083DE}" type="presParOf" srcId="{5D118172-A744-4088-B4E0-D18897006E97}" destId="{F5A84E42-B4E8-45F8-9B9D-69360AF3B043}" srcOrd="0" destOrd="0" presId="urn:microsoft.com/office/officeart/2005/8/layout/vList5"/>
    <dgm:cxn modelId="{D76F1BF3-0E20-4B50-A3AB-A1AA7174DB3E}" type="presParOf" srcId="{A3B537EE-A673-45E2-BB52-85019F5343D4}" destId="{80C12A1A-FCF6-4795-8A3F-6872698FB35F}" srcOrd="5" destOrd="0" presId="urn:microsoft.com/office/officeart/2005/8/layout/vList5"/>
    <dgm:cxn modelId="{195D98F1-2EA9-4AD1-9CD5-355848915E38}" type="presParOf" srcId="{A3B537EE-A673-45E2-BB52-85019F5343D4}" destId="{9CAA360E-EE90-47A1-9063-F74D5B656729}" srcOrd="6" destOrd="0" presId="urn:microsoft.com/office/officeart/2005/8/layout/vList5"/>
    <dgm:cxn modelId="{48FAE0C0-9819-4475-9EAB-2B66067980CF}" type="presParOf" srcId="{9CAA360E-EE90-47A1-9063-F74D5B656729}" destId="{296E2246-7555-4CE2-BA2D-4CE44C975CA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007BC-106D-433C-815F-8D1DECA94617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Warm</a:t>
          </a:r>
          <a:endParaRPr lang="en-US" sz="4600" kern="1200" dirty="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Cold</a:t>
          </a:r>
          <a:endParaRPr lang="en-US" sz="4600" kern="1200" dirty="0"/>
        </a:p>
      </dsp:txBody>
      <dsp:txXfrm>
        <a:off x="2438400" y="242342"/>
        <a:ext cx="2932063" cy="1451073"/>
      </dsp:txXfrm>
    </dsp:sp>
    <dsp:sp modelId="{04773CE9-E9BC-4C87-9CEE-62AE875BA1A4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Temperature</a:t>
          </a:r>
          <a:endParaRPr lang="en-US" sz="2900" kern="1200" dirty="0"/>
        </a:p>
      </dsp:txBody>
      <dsp:txXfrm>
        <a:off x="94447" y="94943"/>
        <a:ext cx="2249506" cy="1745871"/>
      </dsp:txXfrm>
    </dsp:sp>
    <dsp:sp modelId="{8CF848C8-DC36-4D6A-B4A0-7F2FDCFF12DF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Moist</a:t>
          </a:r>
          <a:endParaRPr lang="en-US" sz="4600" kern="1200" dirty="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Dry</a:t>
          </a:r>
          <a:endParaRPr lang="en-US" sz="4600" kern="1200" dirty="0"/>
        </a:p>
      </dsp:txBody>
      <dsp:txXfrm>
        <a:off x="2438400" y="2370584"/>
        <a:ext cx="2932063" cy="1451073"/>
      </dsp:txXfrm>
    </dsp:sp>
    <dsp:sp modelId="{92627798-21FF-43A2-9770-0496E4EBC24B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Humidity</a:t>
          </a:r>
          <a:endParaRPr lang="en-US" sz="2900" kern="1200" dirty="0"/>
        </a:p>
      </dsp:txBody>
      <dsp:txXfrm>
        <a:off x="94447" y="2223185"/>
        <a:ext cx="2249506" cy="1745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81B60-493C-4D60-913D-63014F0247CD}">
      <dsp:nvSpPr>
        <dsp:cNvPr id="0" name=""/>
        <dsp:cNvSpPr/>
      </dsp:nvSpPr>
      <dsp:spPr>
        <a:xfrm>
          <a:off x="3668213" y="2717"/>
          <a:ext cx="4126740" cy="13071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+mj-lt"/>
            </a:rPr>
            <a:t>Maritime Tropical         (</a:t>
          </a:r>
          <a:r>
            <a:rPr lang="en-US" sz="3200" b="1" kern="1200" dirty="0" err="1" smtClean="0">
              <a:latin typeface="+mj-lt"/>
            </a:rPr>
            <a:t>mT</a:t>
          </a:r>
          <a:r>
            <a:rPr lang="en-US" sz="3200" b="1" kern="1200" dirty="0" smtClean="0">
              <a:latin typeface="+mj-lt"/>
            </a:rPr>
            <a:t>) </a:t>
          </a:r>
          <a:endParaRPr lang="en-US" sz="3200" kern="1200" dirty="0">
            <a:latin typeface="+mj-lt"/>
          </a:endParaRPr>
        </a:p>
      </dsp:txBody>
      <dsp:txXfrm>
        <a:off x="3732023" y="66527"/>
        <a:ext cx="3999120" cy="1179535"/>
      </dsp:txXfrm>
    </dsp:sp>
    <dsp:sp modelId="{28DE9AFE-4B95-4A17-B64B-428735578D0C}">
      <dsp:nvSpPr>
        <dsp:cNvPr id="0" name=""/>
        <dsp:cNvSpPr/>
      </dsp:nvSpPr>
      <dsp:spPr>
        <a:xfrm>
          <a:off x="3668213" y="1375230"/>
          <a:ext cx="4126740" cy="13071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+mj-lt"/>
            </a:rPr>
            <a:t>Continental Tropical     (</a:t>
          </a:r>
          <a:r>
            <a:rPr lang="en-US" sz="3200" b="1" kern="1200" dirty="0" err="1" smtClean="0">
              <a:latin typeface="+mj-lt"/>
            </a:rPr>
            <a:t>cT</a:t>
          </a:r>
          <a:r>
            <a:rPr lang="en-US" sz="3200" b="1" kern="1200" dirty="0" smtClean="0">
              <a:latin typeface="+mj-lt"/>
            </a:rPr>
            <a:t>)</a:t>
          </a:r>
          <a:endParaRPr lang="en-US" sz="3200" kern="1200" dirty="0">
            <a:latin typeface="+mj-lt"/>
          </a:endParaRPr>
        </a:p>
      </dsp:txBody>
      <dsp:txXfrm>
        <a:off x="3732023" y="1439040"/>
        <a:ext cx="3999120" cy="1179535"/>
      </dsp:txXfrm>
    </dsp:sp>
    <dsp:sp modelId="{F5A84E42-B4E8-45F8-9B9D-69360AF3B043}">
      <dsp:nvSpPr>
        <dsp:cNvPr id="0" name=""/>
        <dsp:cNvSpPr/>
      </dsp:nvSpPr>
      <dsp:spPr>
        <a:xfrm>
          <a:off x="3668213" y="2747743"/>
          <a:ext cx="4126740" cy="13071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+mj-lt"/>
            </a:rPr>
            <a:t>Maritime Polar	</a:t>
          </a:r>
          <a:br>
            <a:rPr lang="en-US" sz="3200" b="1" kern="1200" dirty="0" smtClean="0">
              <a:latin typeface="+mj-lt"/>
            </a:rPr>
          </a:br>
          <a:r>
            <a:rPr lang="en-US" sz="3200" b="1" kern="1200" dirty="0" smtClean="0">
              <a:latin typeface="+mj-lt"/>
            </a:rPr>
            <a:t>(</a:t>
          </a:r>
          <a:r>
            <a:rPr lang="en-US" sz="3200" b="1" kern="1200" dirty="0" err="1" smtClean="0">
              <a:latin typeface="+mj-lt"/>
            </a:rPr>
            <a:t>mP</a:t>
          </a:r>
          <a:r>
            <a:rPr lang="en-US" sz="3200" b="1" kern="1200" dirty="0" smtClean="0">
              <a:latin typeface="+mj-lt"/>
            </a:rPr>
            <a:t>)</a:t>
          </a:r>
          <a:endParaRPr lang="en-US" sz="3200" kern="1200" dirty="0">
            <a:latin typeface="+mj-lt"/>
          </a:endParaRPr>
        </a:p>
      </dsp:txBody>
      <dsp:txXfrm>
        <a:off x="3732023" y="2811553"/>
        <a:ext cx="3999120" cy="1179535"/>
      </dsp:txXfrm>
    </dsp:sp>
    <dsp:sp modelId="{296E2246-7555-4CE2-BA2D-4CE44C975CA0}">
      <dsp:nvSpPr>
        <dsp:cNvPr id="0" name=""/>
        <dsp:cNvSpPr/>
      </dsp:nvSpPr>
      <dsp:spPr>
        <a:xfrm>
          <a:off x="3668213" y="4120256"/>
          <a:ext cx="4126740" cy="13071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+mj-lt"/>
            </a:rPr>
            <a:t>Continental Polar</a:t>
          </a:r>
          <a:br>
            <a:rPr lang="en-US" sz="3200" b="1" kern="1200" dirty="0" smtClean="0">
              <a:latin typeface="+mj-lt"/>
            </a:rPr>
          </a:br>
          <a:r>
            <a:rPr lang="en-US" sz="3200" b="1" kern="1200" dirty="0" smtClean="0">
              <a:latin typeface="+mj-lt"/>
            </a:rPr>
            <a:t>(</a:t>
          </a:r>
          <a:r>
            <a:rPr lang="en-US" sz="3200" b="1" kern="1200" dirty="0" err="1" smtClean="0">
              <a:latin typeface="+mj-lt"/>
            </a:rPr>
            <a:t>cP</a:t>
          </a:r>
          <a:r>
            <a:rPr lang="en-US" sz="3200" b="1" kern="1200" dirty="0" smtClean="0">
              <a:latin typeface="+mj-lt"/>
            </a:rPr>
            <a:t>)</a:t>
          </a:r>
          <a:endParaRPr lang="en-US" sz="3200" kern="1200" dirty="0">
            <a:latin typeface="+mj-lt"/>
          </a:endParaRPr>
        </a:p>
      </dsp:txBody>
      <dsp:txXfrm>
        <a:off x="3732023" y="4184066"/>
        <a:ext cx="3999120" cy="1179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0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8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7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2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5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5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9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B633-E22D-4DC8-99F6-3E7CDDF5F8D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5978-A452-470C-9647-0E6B1B0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28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Formation and </a:t>
            </a:r>
            <a:br>
              <a:rPr lang="en-US" dirty="0" smtClean="0"/>
            </a:br>
            <a:r>
              <a:rPr lang="en-US" dirty="0" smtClean="0"/>
              <a:t>Air Masses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22413" y="533400"/>
            <a:ext cx="9144001" cy="762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rot="10800000">
            <a:off x="152400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408988" y="6477001"/>
            <a:ext cx="7059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>
              <a:solidFill>
                <a:srgbClr val="7EB7F6"/>
              </a:solidFill>
              <a:latin typeface="Arial" pitchFamily="34" charset="0"/>
            </a:endParaRPr>
          </a:p>
        </p:txBody>
      </p:sp>
      <p:sp>
        <p:nvSpPr>
          <p:cNvPr id="29701" name="Rectangle 1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b="1"/>
          </a:p>
        </p:txBody>
      </p:sp>
      <p:sp>
        <p:nvSpPr>
          <p:cNvPr id="116" name="TextBox 115"/>
          <p:cNvSpPr txBox="1"/>
          <p:nvPr/>
        </p:nvSpPr>
        <p:spPr>
          <a:xfrm>
            <a:off x="1524001" y="0"/>
            <a:ext cx="5978525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latin typeface="+mj-lt"/>
              </a:rPr>
              <a:t>Air Masses’ Characteristics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5138" y="587375"/>
            <a:ext cx="8539162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2" eaLnBrk="0" hangingPunct="0">
              <a:defRPr/>
            </a:pPr>
            <a:r>
              <a:rPr lang="en-US" sz="2800" b="1" dirty="0">
                <a:latin typeface="+mj-lt"/>
              </a:rPr>
              <a:t>Source Regions</a:t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9988" y="1527176"/>
            <a:ext cx="85391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2" eaLnBrk="0" hangingPunct="0">
              <a:buFont typeface="Arial" pitchFamily="34" charset="0"/>
              <a:buChar char="•"/>
              <a:defRPr/>
            </a:pPr>
            <a:endParaRPr lang="en-US" sz="2800" b="1" dirty="0">
              <a:latin typeface="+mj-lt"/>
            </a:endParaRPr>
          </a:p>
        </p:txBody>
      </p:sp>
      <p:pic>
        <p:nvPicPr>
          <p:cNvPr id="29705" name="Picture 113" descr="Red moon des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2776" y="1916114"/>
            <a:ext cx="3484563" cy="261302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29706" name="WordArt 102"/>
          <p:cNvSpPr>
            <a:spLocks noChangeArrowheads="1" noChangeShapeType="1" noTextEdit="1"/>
          </p:cNvSpPr>
          <p:nvPr/>
        </p:nvSpPr>
        <p:spPr bwMode="auto">
          <a:xfrm>
            <a:off x="2657475" y="1420814"/>
            <a:ext cx="2046288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7780">
                  <a:solidFill>
                    <a:srgbClr val="FFFF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505050"/>
                    </a:gs>
                    <a:gs pos="49001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/>
                </a:gradFill>
                <a:effectLst>
                  <a:outerShdw algn="tl" rotWithShape="0">
                    <a:srgbClr val="000000"/>
                  </a:outerShdw>
                </a:effectLst>
                <a:latin typeface="Impact"/>
              </a:rPr>
              <a:t>Air Mass</a:t>
            </a:r>
          </a:p>
        </p:txBody>
      </p:sp>
      <p:sp>
        <p:nvSpPr>
          <p:cNvPr id="19" name="Text Box 106"/>
          <p:cNvSpPr txBox="1">
            <a:spLocks noChangeArrowheads="1"/>
          </p:cNvSpPr>
          <p:nvPr/>
        </p:nvSpPr>
        <p:spPr bwMode="auto">
          <a:xfrm>
            <a:off x="1735138" y="4251326"/>
            <a:ext cx="3854450" cy="4667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i="1">
                <a:latin typeface="Franklin Gothic Medium" pitchFamily="34" charset="0"/>
              </a:rPr>
              <a:t>Over land:  drier.</a:t>
            </a:r>
          </a:p>
        </p:txBody>
      </p:sp>
      <p:sp>
        <p:nvSpPr>
          <p:cNvPr id="21" name="AutoShape 114"/>
          <p:cNvSpPr>
            <a:spLocks noChangeArrowheads="1"/>
          </p:cNvSpPr>
          <p:nvPr/>
        </p:nvSpPr>
        <p:spPr bwMode="auto">
          <a:xfrm>
            <a:off x="2081213" y="2546350"/>
            <a:ext cx="449262" cy="420688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rgbClr val="0005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29709" name="Picture 8" descr="MPj040001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1551" y="1976439"/>
            <a:ext cx="3902075" cy="260032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6237288" y="4235451"/>
            <a:ext cx="3979862" cy="466725"/>
          </a:xfrm>
          <a:prstGeom prst="rect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i="1">
                <a:latin typeface="Franklin Gothic Medium" pitchFamily="34" charset="0"/>
              </a:rPr>
              <a:t>Over water:  more moist.   </a:t>
            </a:r>
          </a:p>
        </p:txBody>
      </p:sp>
      <p:sp>
        <p:nvSpPr>
          <p:cNvPr id="29711" name="WordArt 102"/>
          <p:cNvSpPr>
            <a:spLocks noChangeArrowheads="1" noChangeShapeType="1" noTextEdit="1"/>
          </p:cNvSpPr>
          <p:nvPr/>
        </p:nvSpPr>
        <p:spPr bwMode="auto">
          <a:xfrm>
            <a:off x="7127875" y="1489075"/>
            <a:ext cx="2046288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7780">
                  <a:solidFill>
                    <a:srgbClr val="FFFF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505050"/>
                    </a:gs>
                    <a:gs pos="49001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/>
                </a:gradFill>
                <a:effectLst>
                  <a:outerShdw algn="tl" rotWithShape="0">
                    <a:srgbClr val="000000"/>
                  </a:outerShdw>
                </a:effectLst>
                <a:latin typeface="Impact"/>
              </a:rPr>
              <a:t>Air Mass</a:t>
            </a:r>
          </a:p>
        </p:txBody>
      </p:sp>
    </p:spTree>
    <p:extLst>
      <p:ext uri="{BB962C8B-B14F-4D97-AF65-F5344CB8AC3E}">
        <p14:creationId xmlns:p14="http://schemas.microsoft.com/office/powerpoint/2010/main" val="22562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522413" y="533400"/>
            <a:ext cx="9144001" cy="762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 rot="10800000">
            <a:off x="152400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408988" y="6477001"/>
            <a:ext cx="7059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>
              <a:solidFill>
                <a:srgbClr val="7EB7F6"/>
              </a:solidFill>
              <a:latin typeface="Arial" pitchFamily="34" charset="0"/>
            </a:endParaRPr>
          </a:p>
        </p:txBody>
      </p:sp>
      <p:sp>
        <p:nvSpPr>
          <p:cNvPr id="30725" name="Rectangle 1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b="1"/>
          </a:p>
        </p:txBody>
      </p:sp>
      <p:sp>
        <p:nvSpPr>
          <p:cNvPr id="116" name="TextBox 115"/>
          <p:cNvSpPr txBox="1"/>
          <p:nvPr/>
        </p:nvSpPr>
        <p:spPr>
          <a:xfrm>
            <a:off x="1524001" y="0"/>
            <a:ext cx="5978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latin typeface="+mj-lt"/>
              </a:rPr>
              <a:t>Types of Air Masses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5138" y="587375"/>
            <a:ext cx="85391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2" eaLnBrk="0" hangingPunct="0">
              <a:defRPr/>
            </a:pPr>
            <a:r>
              <a:rPr lang="en-US" sz="2800" b="1" dirty="0">
                <a:latin typeface="+mj-lt"/>
              </a:rPr>
              <a:t/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9988" y="1527176"/>
            <a:ext cx="85391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2" eaLnBrk="0" hangingPunct="0">
              <a:buFont typeface="Arial" pitchFamily="34" charset="0"/>
              <a:buChar char="•"/>
              <a:defRPr/>
            </a:pPr>
            <a:endParaRPr lang="en-US" sz="2800" b="1" dirty="0">
              <a:latin typeface="+mj-lt"/>
            </a:endParaRPr>
          </a:p>
        </p:txBody>
      </p:sp>
      <p:sp>
        <p:nvSpPr>
          <p:cNvPr id="39" name="Text Box 101"/>
          <p:cNvSpPr txBox="1">
            <a:spLocks noChangeArrowheads="1"/>
          </p:cNvSpPr>
          <p:nvPr/>
        </p:nvSpPr>
        <p:spPr bwMode="auto">
          <a:xfrm>
            <a:off x="1651001" y="1770064"/>
            <a:ext cx="10291763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b="1">
                <a:latin typeface="Calibri" pitchFamily="34" charset="0"/>
              </a:rPr>
              <a:t>  </a:t>
            </a:r>
            <a:r>
              <a:rPr lang="en-US" sz="3200" b="1" u="sng">
                <a:solidFill>
                  <a:srgbClr val="FFFF66"/>
                </a:solidFill>
                <a:latin typeface="Calibri" pitchFamily="34" charset="0"/>
              </a:rPr>
              <a:t>Maritime</a:t>
            </a:r>
            <a:r>
              <a:rPr lang="en-US" sz="3200" b="1">
                <a:solidFill>
                  <a:srgbClr val="FFFF66"/>
                </a:solidFill>
                <a:latin typeface="Calibri" pitchFamily="34" charset="0"/>
              </a:rPr>
              <a:t>: (m)          </a:t>
            </a:r>
            <a:r>
              <a:rPr lang="en-US" sz="3200" b="1">
                <a:latin typeface="Calibri" pitchFamily="34" charset="0"/>
              </a:rPr>
              <a:t>moist          (marina/water)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b="1">
                <a:latin typeface="Calibri" pitchFamily="34" charset="0"/>
              </a:rPr>
              <a:t> </a:t>
            </a:r>
            <a:r>
              <a:rPr lang="en-US" sz="3200" b="1" u="sng">
                <a:solidFill>
                  <a:srgbClr val="FFFF66"/>
                </a:solidFill>
                <a:latin typeface="Calibri" pitchFamily="34" charset="0"/>
              </a:rPr>
              <a:t>Continental</a:t>
            </a:r>
            <a:r>
              <a:rPr lang="en-US" sz="3200" b="1">
                <a:solidFill>
                  <a:srgbClr val="FFFF66"/>
                </a:solidFill>
                <a:latin typeface="Calibri" pitchFamily="34" charset="0"/>
              </a:rPr>
              <a:t>:(c)        </a:t>
            </a:r>
            <a:r>
              <a:rPr lang="en-US" sz="3200" b="1">
                <a:latin typeface="Calibri" pitchFamily="34" charset="0"/>
              </a:rPr>
              <a:t>dry              (continents/land)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b="1">
                <a:latin typeface="Calibri" pitchFamily="34" charset="0"/>
              </a:rPr>
              <a:t>  </a:t>
            </a:r>
            <a:r>
              <a:rPr lang="en-US" sz="3200" b="1" u="sng">
                <a:solidFill>
                  <a:srgbClr val="FFFF66"/>
                </a:solidFill>
                <a:latin typeface="Calibri" pitchFamily="34" charset="0"/>
              </a:rPr>
              <a:t>Tropical:</a:t>
            </a:r>
            <a:r>
              <a:rPr lang="en-US" sz="3200" b="1">
                <a:latin typeface="Calibri" pitchFamily="34" charset="0"/>
              </a:rPr>
              <a:t> </a:t>
            </a:r>
            <a:r>
              <a:rPr lang="en-US" sz="3200" b="1">
                <a:solidFill>
                  <a:srgbClr val="FFFF66"/>
                </a:solidFill>
                <a:latin typeface="Calibri" pitchFamily="34" charset="0"/>
              </a:rPr>
              <a:t>(T)</a:t>
            </a:r>
            <a:r>
              <a:rPr lang="en-US" sz="3200" b="1">
                <a:latin typeface="Calibri" pitchFamily="34" charset="0"/>
              </a:rPr>
              <a:t>             warm           (tropics)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b="1">
                <a:latin typeface="Calibri" pitchFamily="34" charset="0"/>
              </a:rPr>
              <a:t>  </a:t>
            </a:r>
            <a:r>
              <a:rPr lang="en-US" sz="3200" b="1" u="sng">
                <a:solidFill>
                  <a:srgbClr val="FFFF66"/>
                </a:solidFill>
                <a:latin typeface="Calibri" pitchFamily="34" charset="0"/>
              </a:rPr>
              <a:t>Polar:</a:t>
            </a:r>
            <a:r>
              <a:rPr lang="en-US" sz="3200" b="1">
                <a:latin typeface="Calibri" pitchFamily="34" charset="0"/>
              </a:rPr>
              <a:t> </a:t>
            </a:r>
            <a:r>
              <a:rPr lang="en-US" sz="3200" b="1">
                <a:solidFill>
                  <a:srgbClr val="FFFF66"/>
                </a:solidFill>
                <a:latin typeface="Calibri" pitchFamily="34" charset="0"/>
              </a:rPr>
              <a:t>(P)</a:t>
            </a:r>
            <a:r>
              <a:rPr lang="en-US" sz="3200" b="1">
                <a:latin typeface="Calibri" pitchFamily="34" charset="0"/>
              </a:rPr>
              <a:t>                  cold             (poles)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sz="3200" b="1">
              <a:latin typeface="Franklin Gothic Medium" pitchFamily="34" charset="0"/>
            </a:endParaRPr>
          </a:p>
        </p:txBody>
      </p:sp>
      <p:sp>
        <p:nvSpPr>
          <p:cNvPr id="40" name="Text Box 104"/>
          <p:cNvSpPr txBox="1">
            <a:spLocks noChangeArrowheads="1"/>
          </p:cNvSpPr>
          <p:nvPr/>
        </p:nvSpPr>
        <p:spPr bwMode="auto">
          <a:xfrm>
            <a:off x="1871664" y="858838"/>
            <a:ext cx="8607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800" b="1" u="sng" dirty="0">
                <a:solidFill>
                  <a:srgbClr val="00CCFF"/>
                </a:solidFill>
                <a:latin typeface="+mj-lt"/>
                <a:cs typeface="Arial" charset="0"/>
              </a:rPr>
              <a:t>DESCRIPTION</a:t>
            </a:r>
            <a:r>
              <a:rPr lang="en-US" sz="2800" b="1" dirty="0">
                <a:solidFill>
                  <a:srgbClr val="00CCFF"/>
                </a:solidFill>
                <a:latin typeface="+mj-lt"/>
                <a:cs typeface="Arial" charset="0"/>
              </a:rPr>
              <a:t>             </a:t>
            </a:r>
            <a:r>
              <a:rPr lang="en-US" sz="2800" b="1" u="sng" dirty="0">
                <a:solidFill>
                  <a:srgbClr val="00CCFF"/>
                </a:solidFill>
                <a:latin typeface="+mj-lt"/>
                <a:cs typeface="Arial" charset="0"/>
              </a:rPr>
              <a:t>CONDITION</a:t>
            </a:r>
            <a:r>
              <a:rPr lang="en-US" sz="2800" b="1" dirty="0">
                <a:solidFill>
                  <a:srgbClr val="00CCFF"/>
                </a:solidFill>
                <a:latin typeface="+mj-lt"/>
                <a:cs typeface="Arial" charset="0"/>
              </a:rPr>
              <a:t>     </a:t>
            </a:r>
            <a:r>
              <a:rPr lang="en-US" sz="2800" b="1" u="sng" dirty="0">
                <a:solidFill>
                  <a:srgbClr val="00CCFF"/>
                </a:solidFill>
                <a:latin typeface="+mj-lt"/>
                <a:cs typeface="Arial" charset="0"/>
              </a:rPr>
              <a:t>LOCATION FORMED</a:t>
            </a:r>
          </a:p>
        </p:txBody>
      </p:sp>
      <p:sp>
        <p:nvSpPr>
          <p:cNvPr id="30731" name="Line 105"/>
          <p:cNvSpPr>
            <a:spLocks noChangeShapeType="1"/>
          </p:cNvSpPr>
          <p:nvPr/>
        </p:nvSpPr>
        <p:spPr bwMode="auto">
          <a:xfrm>
            <a:off x="5099050" y="1708151"/>
            <a:ext cx="0" cy="3281363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06"/>
          <p:cNvSpPr>
            <a:spLocks noChangeShapeType="1"/>
          </p:cNvSpPr>
          <p:nvPr/>
        </p:nvSpPr>
        <p:spPr bwMode="auto">
          <a:xfrm>
            <a:off x="7113588" y="1685926"/>
            <a:ext cx="0" cy="3281363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08"/>
          <p:cNvSpPr>
            <a:spLocks noChangeShapeType="1"/>
          </p:cNvSpPr>
          <p:nvPr/>
        </p:nvSpPr>
        <p:spPr bwMode="auto">
          <a:xfrm>
            <a:off x="1450976" y="2420938"/>
            <a:ext cx="8867775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09"/>
          <p:cNvSpPr>
            <a:spLocks noChangeShapeType="1"/>
          </p:cNvSpPr>
          <p:nvPr/>
        </p:nvSpPr>
        <p:spPr bwMode="auto">
          <a:xfrm>
            <a:off x="1431926" y="3140075"/>
            <a:ext cx="8867775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10"/>
          <p:cNvSpPr>
            <a:spLocks noChangeShapeType="1"/>
          </p:cNvSpPr>
          <p:nvPr/>
        </p:nvSpPr>
        <p:spPr bwMode="auto">
          <a:xfrm>
            <a:off x="1479551" y="3910013"/>
            <a:ext cx="8867775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Line 111"/>
          <p:cNvSpPr>
            <a:spLocks noChangeShapeType="1"/>
          </p:cNvSpPr>
          <p:nvPr/>
        </p:nvSpPr>
        <p:spPr bwMode="auto">
          <a:xfrm>
            <a:off x="1460501" y="4629150"/>
            <a:ext cx="8867775" cy="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2413" y="533400"/>
            <a:ext cx="9144001" cy="762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 rot="10800000">
            <a:off x="152400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408988" y="6477001"/>
            <a:ext cx="7059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7EB7F6"/>
                </a:solidFill>
                <a:latin typeface="Arial" pitchFamily="34" charset="0"/>
              </a:rPr>
              <a:t>Mr. Fetch’s Earth Science Classroom</a:t>
            </a:r>
          </a:p>
        </p:txBody>
      </p:sp>
      <p:grpSp>
        <p:nvGrpSpPr>
          <p:cNvPr id="32773" name="Group 5"/>
          <p:cNvGrpSpPr>
            <a:grpSpLocks noChangeAspect="1"/>
          </p:cNvGrpSpPr>
          <p:nvPr/>
        </p:nvGrpSpPr>
        <p:grpSpPr bwMode="auto">
          <a:xfrm>
            <a:off x="1371600" y="5707064"/>
            <a:ext cx="1295400" cy="1150937"/>
            <a:chOff x="2025" y="1401"/>
            <a:chExt cx="1710" cy="1518"/>
          </a:xfrm>
        </p:grpSpPr>
        <p:sp>
          <p:nvSpPr>
            <p:cNvPr id="32816" name="AutoShape 6"/>
            <p:cNvSpPr>
              <a:spLocks noChangeAspect="1" noChangeArrowheads="1" noTextEdit="1"/>
            </p:cNvSpPr>
            <p:nvPr/>
          </p:nvSpPr>
          <p:spPr bwMode="auto">
            <a:xfrm>
              <a:off x="2025" y="1401"/>
              <a:ext cx="1710" cy="1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Freeform 7"/>
            <p:cNvSpPr>
              <a:spLocks/>
            </p:cNvSpPr>
            <p:nvPr/>
          </p:nvSpPr>
          <p:spPr bwMode="auto">
            <a:xfrm>
              <a:off x="2816" y="2438"/>
              <a:ext cx="98" cy="41"/>
            </a:xfrm>
            <a:custGeom>
              <a:avLst/>
              <a:gdLst>
                <a:gd name="T0" fmla="*/ 1 w 195"/>
                <a:gd name="T1" fmla="*/ 0 h 82"/>
                <a:gd name="T2" fmla="*/ 1 w 195"/>
                <a:gd name="T3" fmla="*/ 1 h 82"/>
                <a:gd name="T4" fmla="*/ 0 w 195"/>
                <a:gd name="T5" fmla="*/ 1 h 82"/>
                <a:gd name="T6" fmla="*/ 1 w 195"/>
                <a:gd name="T7" fmla="*/ 0 h 82"/>
                <a:gd name="T8" fmla="*/ 1 w 195"/>
                <a:gd name="T9" fmla="*/ 0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5"/>
                <a:gd name="T16" fmla="*/ 0 h 82"/>
                <a:gd name="T17" fmla="*/ 195 w 195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5" h="82">
                  <a:moveTo>
                    <a:pt x="188" y="0"/>
                  </a:moveTo>
                  <a:lnTo>
                    <a:pt x="195" y="82"/>
                  </a:lnTo>
                  <a:lnTo>
                    <a:pt x="0" y="65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8A8AA8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Freeform 8"/>
            <p:cNvSpPr>
              <a:spLocks/>
            </p:cNvSpPr>
            <p:nvPr/>
          </p:nvSpPr>
          <p:spPr bwMode="auto">
            <a:xfrm>
              <a:off x="3028" y="2641"/>
              <a:ext cx="260" cy="71"/>
            </a:xfrm>
            <a:custGeom>
              <a:avLst/>
              <a:gdLst>
                <a:gd name="T0" fmla="*/ 1 w 521"/>
                <a:gd name="T1" fmla="*/ 1 h 141"/>
                <a:gd name="T2" fmla="*/ 2 w 521"/>
                <a:gd name="T3" fmla="*/ 1 h 141"/>
                <a:gd name="T4" fmla="*/ 1 w 521"/>
                <a:gd name="T5" fmla="*/ 1 h 141"/>
                <a:gd name="T6" fmla="*/ 1 w 521"/>
                <a:gd name="T7" fmla="*/ 1 h 141"/>
                <a:gd name="T8" fmla="*/ 1 w 521"/>
                <a:gd name="T9" fmla="*/ 1 h 141"/>
                <a:gd name="T10" fmla="*/ 1 w 521"/>
                <a:gd name="T11" fmla="*/ 1 h 141"/>
                <a:gd name="T12" fmla="*/ 1 w 521"/>
                <a:gd name="T13" fmla="*/ 1 h 141"/>
                <a:gd name="T14" fmla="*/ 1 w 521"/>
                <a:gd name="T15" fmla="*/ 1 h 141"/>
                <a:gd name="T16" fmla="*/ 1 w 521"/>
                <a:gd name="T17" fmla="*/ 1 h 141"/>
                <a:gd name="T18" fmla="*/ 1 w 521"/>
                <a:gd name="T19" fmla="*/ 1 h 141"/>
                <a:gd name="T20" fmla="*/ 1 w 521"/>
                <a:gd name="T21" fmla="*/ 1 h 141"/>
                <a:gd name="T22" fmla="*/ 1 w 521"/>
                <a:gd name="T23" fmla="*/ 1 h 141"/>
                <a:gd name="T24" fmla="*/ 1 w 521"/>
                <a:gd name="T25" fmla="*/ 1 h 141"/>
                <a:gd name="T26" fmla="*/ 1 w 521"/>
                <a:gd name="T27" fmla="*/ 1 h 141"/>
                <a:gd name="T28" fmla="*/ 1 w 521"/>
                <a:gd name="T29" fmla="*/ 1 h 141"/>
                <a:gd name="T30" fmla="*/ 1 w 521"/>
                <a:gd name="T31" fmla="*/ 1 h 141"/>
                <a:gd name="T32" fmla="*/ 1 w 521"/>
                <a:gd name="T33" fmla="*/ 1 h 141"/>
                <a:gd name="T34" fmla="*/ 1 w 521"/>
                <a:gd name="T35" fmla="*/ 1 h 141"/>
                <a:gd name="T36" fmla="*/ 1 w 521"/>
                <a:gd name="T37" fmla="*/ 1 h 141"/>
                <a:gd name="T38" fmla="*/ 0 w 521"/>
                <a:gd name="T39" fmla="*/ 1 h 141"/>
                <a:gd name="T40" fmla="*/ 0 w 521"/>
                <a:gd name="T41" fmla="*/ 1 h 141"/>
                <a:gd name="T42" fmla="*/ 0 w 521"/>
                <a:gd name="T43" fmla="*/ 1 h 141"/>
                <a:gd name="T44" fmla="*/ 0 w 521"/>
                <a:gd name="T45" fmla="*/ 1 h 141"/>
                <a:gd name="T46" fmla="*/ 0 w 521"/>
                <a:gd name="T47" fmla="*/ 1 h 141"/>
                <a:gd name="T48" fmla="*/ 0 w 521"/>
                <a:gd name="T49" fmla="*/ 1 h 141"/>
                <a:gd name="T50" fmla="*/ 0 w 521"/>
                <a:gd name="T51" fmla="*/ 1 h 141"/>
                <a:gd name="T52" fmla="*/ 0 w 521"/>
                <a:gd name="T53" fmla="*/ 1 h 141"/>
                <a:gd name="T54" fmla="*/ 0 w 521"/>
                <a:gd name="T55" fmla="*/ 1 h 141"/>
                <a:gd name="T56" fmla="*/ 0 w 521"/>
                <a:gd name="T57" fmla="*/ 1 h 141"/>
                <a:gd name="T58" fmla="*/ 0 w 521"/>
                <a:gd name="T59" fmla="*/ 1 h 141"/>
                <a:gd name="T60" fmla="*/ 0 w 521"/>
                <a:gd name="T61" fmla="*/ 1 h 141"/>
                <a:gd name="T62" fmla="*/ 0 w 521"/>
                <a:gd name="T63" fmla="*/ 1 h 141"/>
                <a:gd name="T64" fmla="*/ 0 w 521"/>
                <a:gd name="T65" fmla="*/ 1 h 141"/>
                <a:gd name="T66" fmla="*/ 0 w 521"/>
                <a:gd name="T67" fmla="*/ 1 h 141"/>
                <a:gd name="T68" fmla="*/ 0 w 521"/>
                <a:gd name="T69" fmla="*/ 1 h 141"/>
                <a:gd name="T70" fmla="*/ 0 w 521"/>
                <a:gd name="T71" fmla="*/ 1 h 141"/>
                <a:gd name="T72" fmla="*/ 0 w 521"/>
                <a:gd name="T73" fmla="*/ 1 h 141"/>
                <a:gd name="T74" fmla="*/ 0 w 521"/>
                <a:gd name="T75" fmla="*/ 0 h 14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21"/>
                <a:gd name="T115" fmla="*/ 0 h 141"/>
                <a:gd name="T116" fmla="*/ 521 w 521"/>
                <a:gd name="T117" fmla="*/ 141 h 14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21" h="141">
                  <a:moveTo>
                    <a:pt x="2" y="0"/>
                  </a:moveTo>
                  <a:lnTo>
                    <a:pt x="315" y="84"/>
                  </a:lnTo>
                  <a:lnTo>
                    <a:pt x="521" y="127"/>
                  </a:lnTo>
                  <a:lnTo>
                    <a:pt x="517" y="127"/>
                  </a:lnTo>
                  <a:lnTo>
                    <a:pt x="513" y="129"/>
                  </a:lnTo>
                  <a:lnTo>
                    <a:pt x="505" y="131"/>
                  </a:lnTo>
                  <a:lnTo>
                    <a:pt x="500" y="135"/>
                  </a:lnTo>
                  <a:lnTo>
                    <a:pt x="490" y="137"/>
                  </a:lnTo>
                  <a:lnTo>
                    <a:pt x="482" y="139"/>
                  </a:lnTo>
                  <a:lnTo>
                    <a:pt x="475" y="141"/>
                  </a:lnTo>
                  <a:lnTo>
                    <a:pt x="471" y="141"/>
                  </a:lnTo>
                  <a:lnTo>
                    <a:pt x="467" y="141"/>
                  </a:lnTo>
                  <a:lnTo>
                    <a:pt x="465" y="139"/>
                  </a:lnTo>
                  <a:lnTo>
                    <a:pt x="458" y="137"/>
                  </a:lnTo>
                  <a:lnTo>
                    <a:pt x="452" y="135"/>
                  </a:lnTo>
                  <a:lnTo>
                    <a:pt x="444" y="131"/>
                  </a:lnTo>
                  <a:lnTo>
                    <a:pt x="433" y="129"/>
                  </a:lnTo>
                  <a:lnTo>
                    <a:pt x="422" y="125"/>
                  </a:lnTo>
                  <a:lnTo>
                    <a:pt x="412" y="123"/>
                  </a:lnTo>
                  <a:lnTo>
                    <a:pt x="405" y="122"/>
                  </a:lnTo>
                  <a:lnTo>
                    <a:pt x="399" y="120"/>
                  </a:lnTo>
                  <a:lnTo>
                    <a:pt x="391" y="118"/>
                  </a:lnTo>
                  <a:lnTo>
                    <a:pt x="386" y="116"/>
                  </a:lnTo>
                  <a:lnTo>
                    <a:pt x="376" y="112"/>
                  </a:lnTo>
                  <a:lnTo>
                    <a:pt x="368" y="112"/>
                  </a:lnTo>
                  <a:lnTo>
                    <a:pt x="361" y="108"/>
                  </a:lnTo>
                  <a:lnTo>
                    <a:pt x="353" y="106"/>
                  </a:lnTo>
                  <a:lnTo>
                    <a:pt x="346" y="103"/>
                  </a:lnTo>
                  <a:lnTo>
                    <a:pt x="338" y="101"/>
                  </a:lnTo>
                  <a:lnTo>
                    <a:pt x="328" y="99"/>
                  </a:lnTo>
                  <a:lnTo>
                    <a:pt x="323" y="97"/>
                  </a:lnTo>
                  <a:lnTo>
                    <a:pt x="313" y="95"/>
                  </a:lnTo>
                  <a:lnTo>
                    <a:pt x="306" y="91"/>
                  </a:lnTo>
                  <a:lnTo>
                    <a:pt x="298" y="89"/>
                  </a:lnTo>
                  <a:lnTo>
                    <a:pt x="290" y="89"/>
                  </a:lnTo>
                  <a:lnTo>
                    <a:pt x="281" y="85"/>
                  </a:lnTo>
                  <a:lnTo>
                    <a:pt x="273" y="84"/>
                  </a:lnTo>
                  <a:lnTo>
                    <a:pt x="264" y="82"/>
                  </a:lnTo>
                  <a:lnTo>
                    <a:pt x="256" y="78"/>
                  </a:lnTo>
                  <a:lnTo>
                    <a:pt x="247" y="76"/>
                  </a:lnTo>
                  <a:lnTo>
                    <a:pt x="239" y="72"/>
                  </a:lnTo>
                  <a:lnTo>
                    <a:pt x="232" y="70"/>
                  </a:lnTo>
                  <a:lnTo>
                    <a:pt x="226" y="68"/>
                  </a:lnTo>
                  <a:lnTo>
                    <a:pt x="216" y="65"/>
                  </a:lnTo>
                  <a:lnTo>
                    <a:pt x="209" y="65"/>
                  </a:lnTo>
                  <a:lnTo>
                    <a:pt x="201" y="61"/>
                  </a:lnTo>
                  <a:lnTo>
                    <a:pt x="194" y="59"/>
                  </a:lnTo>
                  <a:lnTo>
                    <a:pt x="186" y="57"/>
                  </a:lnTo>
                  <a:lnTo>
                    <a:pt x="180" y="55"/>
                  </a:lnTo>
                  <a:lnTo>
                    <a:pt x="173" y="53"/>
                  </a:lnTo>
                  <a:lnTo>
                    <a:pt x="167" y="53"/>
                  </a:lnTo>
                  <a:lnTo>
                    <a:pt x="161" y="49"/>
                  </a:lnTo>
                  <a:lnTo>
                    <a:pt x="154" y="47"/>
                  </a:lnTo>
                  <a:lnTo>
                    <a:pt x="146" y="46"/>
                  </a:lnTo>
                  <a:lnTo>
                    <a:pt x="142" y="44"/>
                  </a:lnTo>
                  <a:lnTo>
                    <a:pt x="131" y="42"/>
                  </a:lnTo>
                  <a:lnTo>
                    <a:pt x="123" y="40"/>
                  </a:lnTo>
                  <a:lnTo>
                    <a:pt x="116" y="36"/>
                  </a:lnTo>
                  <a:lnTo>
                    <a:pt x="110" y="36"/>
                  </a:lnTo>
                  <a:lnTo>
                    <a:pt x="106" y="34"/>
                  </a:lnTo>
                  <a:lnTo>
                    <a:pt x="104" y="34"/>
                  </a:lnTo>
                  <a:lnTo>
                    <a:pt x="98" y="32"/>
                  </a:lnTo>
                  <a:lnTo>
                    <a:pt x="93" y="30"/>
                  </a:lnTo>
                  <a:lnTo>
                    <a:pt x="85" y="28"/>
                  </a:lnTo>
                  <a:lnTo>
                    <a:pt x="79" y="27"/>
                  </a:lnTo>
                  <a:lnTo>
                    <a:pt x="70" y="25"/>
                  </a:lnTo>
                  <a:lnTo>
                    <a:pt x="60" y="21"/>
                  </a:lnTo>
                  <a:lnTo>
                    <a:pt x="51" y="19"/>
                  </a:lnTo>
                  <a:lnTo>
                    <a:pt x="43" y="17"/>
                  </a:lnTo>
                  <a:lnTo>
                    <a:pt x="34" y="13"/>
                  </a:lnTo>
                  <a:lnTo>
                    <a:pt x="26" y="11"/>
                  </a:lnTo>
                  <a:lnTo>
                    <a:pt x="17" y="9"/>
                  </a:lnTo>
                  <a:lnTo>
                    <a:pt x="11" y="7"/>
                  </a:lnTo>
                  <a:lnTo>
                    <a:pt x="2" y="4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5DBE3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Freeform 9"/>
            <p:cNvSpPr>
              <a:spLocks/>
            </p:cNvSpPr>
            <p:nvPr/>
          </p:nvSpPr>
          <p:spPr bwMode="auto">
            <a:xfrm>
              <a:off x="3396" y="2734"/>
              <a:ext cx="140" cy="25"/>
            </a:xfrm>
            <a:custGeom>
              <a:avLst/>
              <a:gdLst>
                <a:gd name="T0" fmla="*/ 0 w 282"/>
                <a:gd name="T1" fmla="*/ 0 h 52"/>
                <a:gd name="T2" fmla="*/ 1 w 282"/>
                <a:gd name="T3" fmla="*/ 0 h 52"/>
                <a:gd name="T4" fmla="*/ 1 w 282"/>
                <a:gd name="T5" fmla="*/ 0 h 52"/>
                <a:gd name="T6" fmla="*/ 0 w 282"/>
                <a:gd name="T7" fmla="*/ 0 h 52"/>
                <a:gd name="T8" fmla="*/ 0 w 282"/>
                <a:gd name="T9" fmla="*/ 0 h 52"/>
                <a:gd name="T10" fmla="*/ 0 w 282"/>
                <a:gd name="T11" fmla="*/ 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2"/>
                <a:gd name="T19" fmla="*/ 0 h 52"/>
                <a:gd name="T20" fmla="*/ 282 w 282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2" h="52">
                  <a:moveTo>
                    <a:pt x="27" y="0"/>
                  </a:moveTo>
                  <a:lnTo>
                    <a:pt x="282" y="27"/>
                  </a:lnTo>
                  <a:lnTo>
                    <a:pt x="259" y="52"/>
                  </a:lnTo>
                  <a:lnTo>
                    <a:pt x="0" y="1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A8CA3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Freeform 10"/>
            <p:cNvSpPr>
              <a:spLocks/>
            </p:cNvSpPr>
            <p:nvPr/>
          </p:nvSpPr>
          <p:spPr bwMode="auto">
            <a:xfrm>
              <a:off x="3352" y="2707"/>
              <a:ext cx="43" cy="35"/>
            </a:xfrm>
            <a:custGeom>
              <a:avLst/>
              <a:gdLst>
                <a:gd name="T0" fmla="*/ 1 w 85"/>
                <a:gd name="T1" fmla="*/ 1 h 70"/>
                <a:gd name="T2" fmla="*/ 1 w 85"/>
                <a:gd name="T3" fmla="*/ 1 h 70"/>
                <a:gd name="T4" fmla="*/ 1 w 85"/>
                <a:gd name="T5" fmla="*/ 1 h 70"/>
                <a:gd name="T6" fmla="*/ 1 w 85"/>
                <a:gd name="T7" fmla="*/ 1 h 70"/>
                <a:gd name="T8" fmla="*/ 1 w 85"/>
                <a:gd name="T9" fmla="*/ 1 h 70"/>
                <a:gd name="T10" fmla="*/ 0 w 85"/>
                <a:gd name="T11" fmla="*/ 1 h 70"/>
                <a:gd name="T12" fmla="*/ 1 w 85"/>
                <a:gd name="T13" fmla="*/ 1 h 70"/>
                <a:gd name="T14" fmla="*/ 1 w 85"/>
                <a:gd name="T15" fmla="*/ 1 h 70"/>
                <a:gd name="T16" fmla="*/ 1 w 85"/>
                <a:gd name="T17" fmla="*/ 1 h 70"/>
                <a:gd name="T18" fmla="*/ 1 w 85"/>
                <a:gd name="T19" fmla="*/ 1 h 70"/>
                <a:gd name="T20" fmla="*/ 1 w 85"/>
                <a:gd name="T21" fmla="*/ 1 h 70"/>
                <a:gd name="T22" fmla="*/ 1 w 85"/>
                <a:gd name="T23" fmla="*/ 1 h 70"/>
                <a:gd name="T24" fmla="*/ 1 w 85"/>
                <a:gd name="T25" fmla="*/ 1 h 70"/>
                <a:gd name="T26" fmla="*/ 1 w 85"/>
                <a:gd name="T27" fmla="*/ 1 h 70"/>
                <a:gd name="T28" fmla="*/ 1 w 85"/>
                <a:gd name="T29" fmla="*/ 1 h 70"/>
                <a:gd name="T30" fmla="*/ 1 w 85"/>
                <a:gd name="T31" fmla="*/ 1 h 70"/>
                <a:gd name="T32" fmla="*/ 1 w 85"/>
                <a:gd name="T33" fmla="*/ 1 h 70"/>
                <a:gd name="T34" fmla="*/ 1 w 85"/>
                <a:gd name="T35" fmla="*/ 1 h 70"/>
                <a:gd name="T36" fmla="*/ 1 w 85"/>
                <a:gd name="T37" fmla="*/ 1 h 70"/>
                <a:gd name="T38" fmla="*/ 1 w 85"/>
                <a:gd name="T39" fmla="*/ 1 h 70"/>
                <a:gd name="T40" fmla="*/ 1 w 85"/>
                <a:gd name="T41" fmla="*/ 1 h 70"/>
                <a:gd name="T42" fmla="*/ 1 w 85"/>
                <a:gd name="T43" fmla="*/ 1 h 70"/>
                <a:gd name="T44" fmla="*/ 1 w 85"/>
                <a:gd name="T45" fmla="*/ 1 h 70"/>
                <a:gd name="T46" fmla="*/ 1 w 85"/>
                <a:gd name="T47" fmla="*/ 1 h 70"/>
                <a:gd name="T48" fmla="*/ 1 w 85"/>
                <a:gd name="T49" fmla="*/ 1 h 70"/>
                <a:gd name="T50" fmla="*/ 1 w 85"/>
                <a:gd name="T51" fmla="*/ 1 h 70"/>
                <a:gd name="T52" fmla="*/ 1 w 85"/>
                <a:gd name="T53" fmla="*/ 0 h 70"/>
                <a:gd name="T54" fmla="*/ 1 w 85"/>
                <a:gd name="T55" fmla="*/ 0 h 70"/>
                <a:gd name="T56" fmla="*/ 1 w 85"/>
                <a:gd name="T57" fmla="*/ 0 h 70"/>
                <a:gd name="T58" fmla="*/ 1 w 85"/>
                <a:gd name="T59" fmla="*/ 0 h 70"/>
                <a:gd name="T60" fmla="*/ 1 w 85"/>
                <a:gd name="T61" fmla="*/ 1 h 70"/>
                <a:gd name="T62" fmla="*/ 1 w 85"/>
                <a:gd name="T63" fmla="*/ 1 h 70"/>
                <a:gd name="T64" fmla="*/ 1 w 85"/>
                <a:gd name="T65" fmla="*/ 1 h 70"/>
                <a:gd name="T66" fmla="*/ 1 w 85"/>
                <a:gd name="T67" fmla="*/ 1 h 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5"/>
                <a:gd name="T103" fmla="*/ 0 h 70"/>
                <a:gd name="T104" fmla="*/ 85 w 85"/>
                <a:gd name="T105" fmla="*/ 70 h 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5" h="70">
                  <a:moveTo>
                    <a:pt x="23" y="15"/>
                  </a:moveTo>
                  <a:lnTo>
                    <a:pt x="21" y="17"/>
                  </a:lnTo>
                  <a:lnTo>
                    <a:pt x="15" y="23"/>
                  </a:lnTo>
                  <a:lnTo>
                    <a:pt x="7" y="32"/>
                  </a:lnTo>
                  <a:lnTo>
                    <a:pt x="4" y="44"/>
                  </a:lnTo>
                  <a:lnTo>
                    <a:pt x="0" y="53"/>
                  </a:lnTo>
                  <a:lnTo>
                    <a:pt x="2" y="63"/>
                  </a:lnTo>
                  <a:lnTo>
                    <a:pt x="4" y="65"/>
                  </a:lnTo>
                  <a:lnTo>
                    <a:pt x="9" y="69"/>
                  </a:lnTo>
                  <a:lnTo>
                    <a:pt x="17" y="69"/>
                  </a:lnTo>
                  <a:lnTo>
                    <a:pt x="28" y="70"/>
                  </a:lnTo>
                  <a:lnTo>
                    <a:pt x="38" y="69"/>
                  </a:lnTo>
                  <a:lnTo>
                    <a:pt x="49" y="65"/>
                  </a:lnTo>
                  <a:lnTo>
                    <a:pt x="57" y="63"/>
                  </a:lnTo>
                  <a:lnTo>
                    <a:pt x="65" y="59"/>
                  </a:lnTo>
                  <a:lnTo>
                    <a:pt x="70" y="53"/>
                  </a:lnTo>
                  <a:lnTo>
                    <a:pt x="76" y="49"/>
                  </a:lnTo>
                  <a:lnTo>
                    <a:pt x="80" y="46"/>
                  </a:lnTo>
                  <a:lnTo>
                    <a:pt x="84" y="40"/>
                  </a:lnTo>
                  <a:lnTo>
                    <a:pt x="85" y="30"/>
                  </a:lnTo>
                  <a:lnTo>
                    <a:pt x="84" y="21"/>
                  </a:lnTo>
                  <a:lnTo>
                    <a:pt x="80" y="15"/>
                  </a:lnTo>
                  <a:lnTo>
                    <a:pt x="76" y="11"/>
                  </a:lnTo>
                  <a:lnTo>
                    <a:pt x="70" y="8"/>
                  </a:lnTo>
                  <a:lnTo>
                    <a:pt x="65" y="6"/>
                  </a:lnTo>
                  <a:lnTo>
                    <a:pt x="57" y="2"/>
                  </a:lnTo>
                  <a:lnTo>
                    <a:pt x="51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8" y="4"/>
                  </a:lnTo>
                  <a:lnTo>
                    <a:pt x="23" y="10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9ED1D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Freeform 11"/>
            <p:cNvSpPr>
              <a:spLocks/>
            </p:cNvSpPr>
            <p:nvPr/>
          </p:nvSpPr>
          <p:spPr bwMode="auto">
            <a:xfrm>
              <a:off x="2983" y="2730"/>
              <a:ext cx="358" cy="40"/>
            </a:xfrm>
            <a:custGeom>
              <a:avLst/>
              <a:gdLst>
                <a:gd name="T0" fmla="*/ 0 w 717"/>
                <a:gd name="T1" fmla="*/ 1 h 80"/>
                <a:gd name="T2" fmla="*/ 0 w 717"/>
                <a:gd name="T3" fmla="*/ 1 h 80"/>
                <a:gd name="T4" fmla="*/ 0 w 717"/>
                <a:gd name="T5" fmla="*/ 1 h 80"/>
                <a:gd name="T6" fmla="*/ 0 w 717"/>
                <a:gd name="T7" fmla="*/ 1 h 80"/>
                <a:gd name="T8" fmla="*/ 0 w 717"/>
                <a:gd name="T9" fmla="*/ 1 h 80"/>
                <a:gd name="T10" fmla="*/ 0 w 717"/>
                <a:gd name="T11" fmla="*/ 1 h 80"/>
                <a:gd name="T12" fmla="*/ 0 w 717"/>
                <a:gd name="T13" fmla="*/ 1 h 80"/>
                <a:gd name="T14" fmla="*/ 0 w 717"/>
                <a:gd name="T15" fmla="*/ 1 h 80"/>
                <a:gd name="T16" fmla="*/ 0 w 717"/>
                <a:gd name="T17" fmla="*/ 1 h 80"/>
                <a:gd name="T18" fmla="*/ 0 w 717"/>
                <a:gd name="T19" fmla="*/ 1 h 80"/>
                <a:gd name="T20" fmla="*/ 0 w 717"/>
                <a:gd name="T21" fmla="*/ 1 h 80"/>
                <a:gd name="T22" fmla="*/ 0 w 717"/>
                <a:gd name="T23" fmla="*/ 1 h 80"/>
                <a:gd name="T24" fmla="*/ 0 w 717"/>
                <a:gd name="T25" fmla="*/ 1 h 80"/>
                <a:gd name="T26" fmla="*/ 0 w 717"/>
                <a:gd name="T27" fmla="*/ 1 h 80"/>
                <a:gd name="T28" fmla="*/ 0 w 717"/>
                <a:gd name="T29" fmla="*/ 1 h 80"/>
                <a:gd name="T30" fmla="*/ 0 w 717"/>
                <a:gd name="T31" fmla="*/ 1 h 80"/>
                <a:gd name="T32" fmla="*/ 0 w 717"/>
                <a:gd name="T33" fmla="*/ 1 h 80"/>
                <a:gd name="T34" fmla="*/ 0 w 717"/>
                <a:gd name="T35" fmla="*/ 1 h 80"/>
                <a:gd name="T36" fmla="*/ 0 w 717"/>
                <a:gd name="T37" fmla="*/ 1 h 80"/>
                <a:gd name="T38" fmla="*/ 0 w 717"/>
                <a:gd name="T39" fmla="*/ 1 h 80"/>
                <a:gd name="T40" fmla="*/ 0 w 717"/>
                <a:gd name="T41" fmla="*/ 1 h 80"/>
                <a:gd name="T42" fmla="*/ 0 w 717"/>
                <a:gd name="T43" fmla="*/ 1 h 80"/>
                <a:gd name="T44" fmla="*/ 0 w 717"/>
                <a:gd name="T45" fmla="*/ 1 h 80"/>
                <a:gd name="T46" fmla="*/ 0 w 717"/>
                <a:gd name="T47" fmla="*/ 1 h 80"/>
                <a:gd name="T48" fmla="*/ 0 w 717"/>
                <a:gd name="T49" fmla="*/ 1 h 80"/>
                <a:gd name="T50" fmla="*/ 1 w 717"/>
                <a:gd name="T51" fmla="*/ 1 h 80"/>
                <a:gd name="T52" fmla="*/ 1 w 717"/>
                <a:gd name="T53" fmla="*/ 1 h 80"/>
                <a:gd name="T54" fmla="*/ 1 w 717"/>
                <a:gd name="T55" fmla="*/ 1 h 80"/>
                <a:gd name="T56" fmla="*/ 1 w 717"/>
                <a:gd name="T57" fmla="*/ 1 h 80"/>
                <a:gd name="T58" fmla="*/ 1 w 717"/>
                <a:gd name="T59" fmla="*/ 1 h 80"/>
                <a:gd name="T60" fmla="*/ 1 w 717"/>
                <a:gd name="T61" fmla="*/ 1 h 80"/>
                <a:gd name="T62" fmla="*/ 1 w 717"/>
                <a:gd name="T63" fmla="*/ 1 h 80"/>
                <a:gd name="T64" fmla="*/ 2 w 717"/>
                <a:gd name="T65" fmla="*/ 0 h 80"/>
                <a:gd name="T66" fmla="*/ 0 w 717"/>
                <a:gd name="T67" fmla="*/ 1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7"/>
                <a:gd name="T103" fmla="*/ 0 h 80"/>
                <a:gd name="T104" fmla="*/ 717 w 717"/>
                <a:gd name="T105" fmla="*/ 80 h 8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7" h="80">
                  <a:moveTo>
                    <a:pt x="141" y="53"/>
                  </a:moveTo>
                  <a:lnTo>
                    <a:pt x="137" y="53"/>
                  </a:lnTo>
                  <a:lnTo>
                    <a:pt x="131" y="53"/>
                  </a:lnTo>
                  <a:lnTo>
                    <a:pt x="124" y="53"/>
                  </a:lnTo>
                  <a:lnTo>
                    <a:pt x="114" y="55"/>
                  </a:lnTo>
                  <a:lnTo>
                    <a:pt x="103" y="55"/>
                  </a:lnTo>
                  <a:lnTo>
                    <a:pt x="92" y="57"/>
                  </a:lnTo>
                  <a:lnTo>
                    <a:pt x="84" y="57"/>
                  </a:lnTo>
                  <a:lnTo>
                    <a:pt x="78" y="59"/>
                  </a:lnTo>
                  <a:lnTo>
                    <a:pt x="73" y="59"/>
                  </a:lnTo>
                  <a:lnTo>
                    <a:pt x="67" y="61"/>
                  </a:lnTo>
                  <a:lnTo>
                    <a:pt x="59" y="61"/>
                  </a:lnTo>
                  <a:lnTo>
                    <a:pt x="53" y="61"/>
                  </a:lnTo>
                  <a:lnTo>
                    <a:pt x="48" y="62"/>
                  </a:lnTo>
                  <a:lnTo>
                    <a:pt x="42" y="62"/>
                  </a:lnTo>
                  <a:lnTo>
                    <a:pt x="31" y="62"/>
                  </a:lnTo>
                  <a:lnTo>
                    <a:pt x="21" y="64"/>
                  </a:lnTo>
                  <a:lnTo>
                    <a:pt x="12" y="66"/>
                  </a:lnTo>
                  <a:lnTo>
                    <a:pt x="6" y="68"/>
                  </a:lnTo>
                  <a:lnTo>
                    <a:pt x="0" y="68"/>
                  </a:lnTo>
                  <a:lnTo>
                    <a:pt x="6" y="68"/>
                  </a:lnTo>
                  <a:lnTo>
                    <a:pt x="12" y="68"/>
                  </a:lnTo>
                  <a:lnTo>
                    <a:pt x="19" y="70"/>
                  </a:lnTo>
                  <a:lnTo>
                    <a:pt x="29" y="70"/>
                  </a:lnTo>
                  <a:lnTo>
                    <a:pt x="40" y="72"/>
                  </a:lnTo>
                  <a:lnTo>
                    <a:pt x="52" y="72"/>
                  </a:lnTo>
                  <a:lnTo>
                    <a:pt x="63" y="76"/>
                  </a:lnTo>
                  <a:lnTo>
                    <a:pt x="74" y="76"/>
                  </a:lnTo>
                  <a:lnTo>
                    <a:pt x="88" y="76"/>
                  </a:lnTo>
                  <a:lnTo>
                    <a:pt x="97" y="78"/>
                  </a:lnTo>
                  <a:lnTo>
                    <a:pt x="109" y="78"/>
                  </a:lnTo>
                  <a:lnTo>
                    <a:pt x="116" y="78"/>
                  </a:lnTo>
                  <a:lnTo>
                    <a:pt x="124" y="80"/>
                  </a:lnTo>
                  <a:lnTo>
                    <a:pt x="130" y="80"/>
                  </a:lnTo>
                  <a:lnTo>
                    <a:pt x="133" y="80"/>
                  </a:lnTo>
                  <a:lnTo>
                    <a:pt x="135" y="78"/>
                  </a:lnTo>
                  <a:lnTo>
                    <a:pt x="143" y="76"/>
                  </a:lnTo>
                  <a:lnTo>
                    <a:pt x="149" y="76"/>
                  </a:lnTo>
                  <a:lnTo>
                    <a:pt x="154" y="76"/>
                  </a:lnTo>
                  <a:lnTo>
                    <a:pt x="162" y="74"/>
                  </a:lnTo>
                  <a:lnTo>
                    <a:pt x="171" y="74"/>
                  </a:lnTo>
                  <a:lnTo>
                    <a:pt x="179" y="72"/>
                  </a:lnTo>
                  <a:lnTo>
                    <a:pt x="188" y="72"/>
                  </a:lnTo>
                  <a:lnTo>
                    <a:pt x="198" y="70"/>
                  </a:lnTo>
                  <a:lnTo>
                    <a:pt x="207" y="70"/>
                  </a:lnTo>
                  <a:lnTo>
                    <a:pt x="219" y="70"/>
                  </a:lnTo>
                  <a:lnTo>
                    <a:pt x="228" y="70"/>
                  </a:lnTo>
                  <a:lnTo>
                    <a:pt x="240" y="68"/>
                  </a:lnTo>
                  <a:lnTo>
                    <a:pt x="251" y="68"/>
                  </a:lnTo>
                  <a:lnTo>
                    <a:pt x="261" y="68"/>
                  </a:lnTo>
                  <a:lnTo>
                    <a:pt x="272" y="66"/>
                  </a:lnTo>
                  <a:lnTo>
                    <a:pt x="282" y="64"/>
                  </a:lnTo>
                  <a:lnTo>
                    <a:pt x="293" y="64"/>
                  </a:lnTo>
                  <a:lnTo>
                    <a:pt x="301" y="64"/>
                  </a:lnTo>
                  <a:lnTo>
                    <a:pt x="312" y="64"/>
                  </a:lnTo>
                  <a:lnTo>
                    <a:pt x="320" y="62"/>
                  </a:lnTo>
                  <a:lnTo>
                    <a:pt x="329" y="62"/>
                  </a:lnTo>
                  <a:lnTo>
                    <a:pt x="335" y="62"/>
                  </a:lnTo>
                  <a:lnTo>
                    <a:pt x="342" y="62"/>
                  </a:lnTo>
                  <a:lnTo>
                    <a:pt x="348" y="62"/>
                  </a:lnTo>
                  <a:lnTo>
                    <a:pt x="354" y="62"/>
                  </a:lnTo>
                  <a:lnTo>
                    <a:pt x="361" y="62"/>
                  </a:lnTo>
                  <a:lnTo>
                    <a:pt x="365" y="62"/>
                  </a:lnTo>
                  <a:lnTo>
                    <a:pt x="717" y="36"/>
                  </a:lnTo>
                  <a:lnTo>
                    <a:pt x="707" y="0"/>
                  </a:lnTo>
                  <a:lnTo>
                    <a:pt x="411" y="42"/>
                  </a:lnTo>
                  <a:lnTo>
                    <a:pt x="141" y="53"/>
                  </a:lnTo>
                  <a:close/>
                </a:path>
              </a:pathLst>
            </a:custGeom>
            <a:solidFill>
              <a:srgbClr val="0A8CA3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Freeform 12"/>
            <p:cNvSpPr>
              <a:spLocks/>
            </p:cNvSpPr>
            <p:nvPr/>
          </p:nvSpPr>
          <p:spPr bwMode="auto">
            <a:xfrm>
              <a:off x="3143" y="1436"/>
              <a:ext cx="56" cy="90"/>
            </a:xfrm>
            <a:custGeom>
              <a:avLst/>
              <a:gdLst>
                <a:gd name="T0" fmla="*/ 1 w 112"/>
                <a:gd name="T1" fmla="*/ 0 h 179"/>
                <a:gd name="T2" fmla="*/ 0 w 112"/>
                <a:gd name="T3" fmla="*/ 1 h 179"/>
                <a:gd name="T4" fmla="*/ 1 w 112"/>
                <a:gd name="T5" fmla="*/ 1 h 179"/>
                <a:gd name="T6" fmla="*/ 1 w 112"/>
                <a:gd name="T7" fmla="*/ 1 h 179"/>
                <a:gd name="T8" fmla="*/ 1 w 112"/>
                <a:gd name="T9" fmla="*/ 0 h 179"/>
                <a:gd name="T10" fmla="*/ 1 w 112"/>
                <a:gd name="T11" fmla="*/ 0 h 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179"/>
                <a:gd name="T20" fmla="*/ 112 w 112"/>
                <a:gd name="T21" fmla="*/ 179 h 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179">
                  <a:moveTo>
                    <a:pt x="85" y="0"/>
                  </a:moveTo>
                  <a:lnTo>
                    <a:pt x="0" y="160"/>
                  </a:lnTo>
                  <a:lnTo>
                    <a:pt x="49" y="179"/>
                  </a:lnTo>
                  <a:lnTo>
                    <a:pt x="112" y="4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7A94A8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Freeform 13"/>
            <p:cNvSpPr>
              <a:spLocks/>
            </p:cNvSpPr>
            <p:nvPr/>
          </p:nvSpPr>
          <p:spPr bwMode="auto">
            <a:xfrm>
              <a:off x="2695" y="1523"/>
              <a:ext cx="605" cy="597"/>
            </a:xfrm>
            <a:custGeom>
              <a:avLst/>
              <a:gdLst>
                <a:gd name="T0" fmla="*/ 1 w 1209"/>
                <a:gd name="T1" fmla="*/ 1 h 1194"/>
                <a:gd name="T2" fmla="*/ 1 w 1209"/>
                <a:gd name="T3" fmla="*/ 1 h 1194"/>
                <a:gd name="T4" fmla="*/ 1 w 1209"/>
                <a:gd name="T5" fmla="*/ 1 h 1194"/>
                <a:gd name="T6" fmla="*/ 2 w 1209"/>
                <a:gd name="T7" fmla="*/ 1 h 1194"/>
                <a:gd name="T8" fmla="*/ 2 w 1209"/>
                <a:gd name="T9" fmla="*/ 1 h 1194"/>
                <a:gd name="T10" fmla="*/ 2 w 1209"/>
                <a:gd name="T11" fmla="*/ 1 h 1194"/>
                <a:gd name="T12" fmla="*/ 3 w 1209"/>
                <a:gd name="T13" fmla="*/ 0 h 1194"/>
                <a:gd name="T14" fmla="*/ 3 w 1209"/>
                <a:gd name="T15" fmla="*/ 1 h 1194"/>
                <a:gd name="T16" fmla="*/ 3 w 1209"/>
                <a:gd name="T17" fmla="*/ 1 h 1194"/>
                <a:gd name="T18" fmla="*/ 4 w 1209"/>
                <a:gd name="T19" fmla="*/ 1 h 1194"/>
                <a:gd name="T20" fmla="*/ 4 w 1209"/>
                <a:gd name="T21" fmla="*/ 1 h 1194"/>
                <a:gd name="T22" fmla="*/ 4 w 1209"/>
                <a:gd name="T23" fmla="*/ 1 h 1194"/>
                <a:gd name="T24" fmla="*/ 5 w 1209"/>
                <a:gd name="T25" fmla="*/ 1 h 1194"/>
                <a:gd name="T26" fmla="*/ 5 w 1209"/>
                <a:gd name="T27" fmla="*/ 1 h 1194"/>
                <a:gd name="T28" fmla="*/ 5 w 1209"/>
                <a:gd name="T29" fmla="*/ 1 h 1194"/>
                <a:gd name="T30" fmla="*/ 4 w 1209"/>
                <a:gd name="T31" fmla="*/ 1 h 1194"/>
                <a:gd name="T32" fmla="*/ 4 w 1209"/>
                <a:gd name="T33" fmla="*/ 1 h 1194"/>
                <a:gd name="T34" fmla="*/ 4 w 1209"/>
                <a:gd name="T35" fmla="*/ 1 h 1194"/>
                <a:gd name="T36" fmla="*/ 4 w 1209"/>
                <a:gd name="T37" fmla="*/ 1 h 1194"/>
                <a:gd name="T38" fmla="*/ 4 w 1209"/>
                <a:gd name="T39" fmla="*/ 2 h 1194"/>
                <a:gd name="T40" fmla="*/ 4 w 1209"/>
                <a:gd name="T41" fmla="*/ 2 h 1194"/>
                <a:gd name="T42" fmla="*/ 5 w 1209"/>
                <a:gd name="T43" fmla="*/ 2 h 1194"/>
                <a:gd name="T44" fmla="*/ 5 w 1209"/>
                <a:gd name="T45" fmla="*/ 3 h 1194"/>
                <a:gd name="T46" fmla="*/ 5 w 1209"/>
                <a:gd name="T47" fmla="*/ 5 h 1194"/>
                <a:gd name="T48" fmla="*/ 4 w 1209"/>
                <a:gd name="T49" fmla="*/ 5 h 1194"/>
                <a:gd name="T50" fmla="*/ 4 w 1209"/>
                <a:gd name="T51" fmla="*/ 5 h 1194"/>
                <a:gd name="T52" fmla="*/ 4 w 1209"/>
                <a:gd name="T53" fmla="*/ 5 h 1194"/>
                <a:gd name="T54" fmla="*/ 4 w 1209"/>
                <a:gd name="T55" fmla="*/ 5 h 1194"/>
                <a:gd name="T56" fmla="*/ 4 w 1209"/>
                <a:gd name="T57" fmla="*/ 5 h 1194"/>
                <a:gd name="T58" fmla="*/ 4 w 1209"/>
                <a:gd name="T59" fmla="*/ 3 h 1194"/>
                <a:gd name="T60" fmla="*/ 3 w 1209"/>
                <a:gd name="T61" fmla="*/ 3 h 1194"/>
                <a:gd name="T62" fmla="*/ 3 w 1209"/>
                <a:gd name="T63" fmla="*/ 2 h 1194"/>
                <a:gd name="T64" fmla="*/ 3 w 1209"/>
                <a:gd name="T65" fmla="*/ 2 h 1194"/>
                <a:gd name="T66" fmla="*/ 3 w 1209"/>
                <a:gd name="T67" fmla="*/ 1 h 1194"/>
                <a:gd name="T68" fmla="*/ 3 w 1209"/>
                <a:gd name="T69" fmla="*/ 2 h 1194"/>
                <a:gd name="T70" fmla="*/ 3 w 1209"/>
                <a:gd name="T71" fmla="*/ 2 h 1194"/>
                <a:gd name="T72" fmla="*/ 2 w 1209"/>
                <a:gd name="T73" fmla="*/ 2 h 1194"/>
                <a:gd name="T74" fmla="*/ 2 w 1209"/>
                <a:gd name="T75" fmla="*/ 2 h 1194"/>
                <a:gd name="T76" fmla="*/ 2 w 1209"/>
                <a:gd name="T77" fmla="*/ 2 h 1194"/>
                <a:gd name="T78" fmla="*/ 2 w 1209"/>
                <a:gd name="T79" fmla="*/ 2 h 1194"/>
                <a:gd name="T80" fmla="*/ 2 w 1209"/>
                <a:gd name="T81" fmla="*/ 2 h 1194"/>
                <a:gd name="T82" fmla="*/ 2 w 1209"/>
                <a:gd name="T83" fmla="*/ 3 h 1194"/>
                <a:gd name="T84" fmla="*/ 2 w 1209"/>
                <a:gd name="T85" fmla="*/ 3 h 1194"/>
                <a:gd name="T86" fmla="*/ 2 w 1209"/>
                <a:gd name="T87" fmla="*/ 3 h 1194"/>
                <a:gd name="T88" fmla="*/ 2 w 1209"/>
                <a:gd name="T89" fmla="*/ 5 h 1194"/>
                <a:gd name="T90" fmla="*/ 2 w 1209"/>
                <a:gd name="T91" fmla="*/ 5 h 1194"/>
                <a:gd name="T92" fmla="*/ 2 w 1209"/>
                <a:gd name="T93" fmla="*/ 5 h 1194"/>
                <a:gd name="T94" fmla="*/ 2 w 1209"/>
                <a:gd name="T95" fmla="*/ 5 h 1194"/>
                <a:gd name="T96" fmla="*/ 1 w 1209"/>
                <a:gd name="T97" fmla="*/ 3 h 1194"/>
                <a:gd name="T98" fmla="*/ 1 w 1209"/>
                <a:gd name="T99" fmla="*/ 3 h 1194"/>
                <a:gd name="T100" fmla="*/ 1 w 1209"/>
                <a:gd name="T101" fmla="*/ 3 h 1194"/>
                <a:gd name="T102" fmla="*/ 1 w 1209"/>
                <a:gd name="T103" fmla="*/ 3 h 1194"/>
                <a:gd name="T104" fmla="*/ 1 w 1209"/>
                <a:gd name="T105" fmla="*/ 2 h 1194"/>
                <a:gd name="T106" fmla="*/ 0 w 1209"/>
                <a:gd name="T107" fmla="*/ 2 h 1194"/>
                <a:gd name="T108" fmla="*/ 1 w 1209"/>
                <a:gd name="T109" fmla="*/ 2 h 1194"/>
                <a:gd name="T110" fmla="*/ 1 w 1209"/>
                <a:gd name="T111" fmla="*/ 2 h 1194"/>
                <a:gd name="T112" fmla="*/ 1 w 1209"/>
                <a:gd name="T113" fmla="*/ 1 h 11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09"/>
                <a:gd name="T172" fmla="*/ 0 h 1194"/>
                <a:gd name="T173" fmla="*/ 1209 w 1209"/>
                <a:gd name="T174" fmla="*/ 1194 h 119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09" h="1194">
                  <a:moveTo>
                    <a:pt x="38" y="405"/>
                  </a:moveTo>
                  <a:lnTo>
                    <a:pt x="40" y="398"/>
                  </a:lnTo>
                  <a:lnTo>
                    <a:pt x="44" y="388"/>
                  </a:lnTo>
                  <a:lnTo>
                    <a:pt x="48" y="379"/>
                  </a:lnTo>
                  <a:lnTo>
                    <a:pt x="55" y="369"/>
                  </a:lnTo>
                  <a:lnTo>
                    <a:pt x="63" y="356"/>
                  </a:lnTo>
                  <a:lnTo>
                    <a:pt x="71" y="344"/>
                  </a:lnTo>
                  <a:lnTo>
                    <a:pt x="74" y="339"/>
                  </a:lnTo>
                  <a:lnTo>
                    <a:pt x="80" y="331"/>
                  </a:lnTo>
                  <a:lnTo>
                    <a:pt x="84" y="325"/>
                  </a:lnTo>
                  <a:lnTo>
                    <a:pt x="91" y="318"/>
                  </a:lnTo>
                  <a:lnTo>
                    <a:pt x="95" y="310"/>
                  </a:lnTo>
                  <a:lnTo>
                    <a:pt x="101" y="303"/>
                  </a:lnTo>
                  <a:lnTo>
                    <a:pt x="109" y="293"/>
                  </a:lnTo>
                  <a:lnTo>
                    <a:pt x="114" y="287"/>
                  </a:lnTo>
                  <a:lnTo>
                    <a:pt x="120" y="278"/>
                  </a:lnTo>
                  <a:lnTo>
                    <a:pt x="128" y="272"/>
                  </a:lnTo>
                  <a:lnTo>
                    <a:pt x="133" y="263"/>
                  </a:lnTo>
                  <a:lnTo>
                    <a:pt x="141" y="255"/>
                  </a:lnTo>
                  <a:lnTo>
                    <a:pt x="149" y="246"/>
                  </a:lnTo>
                  <a:lnTo>
                    <a:pt x="156" y="238"/>
                  </a:lnTo>
                  <a:lnTo>
                    <a:pt x="164" y="228"/>
                  </a:lnTo>
                  <a:lnTo>
                    <a:pt x="171" y="223"/>
                  </a:lnTo>
                  <a:lnTo>
                    <a:pt x="179" y="213"/>
                  </a:lnTo>
                  <a:lnTo>
                    <a:pt x="188" y="206"/>
                  </a:lnTo>
                  <a:lnTo>
                    <a:pt x="196" y="196"/>
                  </a:lnTo>
                  <a:lnTo>
                    <a:pt x="206" y="190"/>
                  </a:lnTo>
                  <a:lnTo>
                    <a:pt x="213" y="181"/>
                  </a:lnTo>
                  <a:lnTo>
                    <a:pt x="223" y="173"/>
                  </a:lnTo>
                  <a:lnTo>
                    <a:pt x="230" y="164"/>
                  </a:lnTo>
                  <a:lnTo>
                    <a:pt x="240" y="156"/>
                  </a:lnTo>
                  <a:lnTo>
                    <a:pt x="247" y="147"/>
                  </a:lnTo>
                  <a:lnTo>
                    <a:pt x="257" y="139"/>
                  </a:lnTo>
                  <a:lnTo>
                    <a:pt x="266" y="132"/>
                  </a:lnTo>
                  <a:lnTo>
                    <a:pt x="276" y="126"/>
                  </a:lnTo>
                  <a:lnTo>
                    <a:pt x="285" y="116"/>
                  </a:lnTo>
                  <a:lnTo>
                    <a:pt x="295" y="109"/>
                  </a:lnTo>
                  <a:lnTo>
                    <a:pt x="304" y="101"/>
                  </a:lnTo>
                  <a:lnTo>
                    <a:pt x="316" y="93"/>
                  </a:lnTo>
                  <a:lnTo>
                    <a:pt x="325" y="88"/>
                  </a:lnTo>
                  <a:lnTo>
                    <a:pt x="335" y="80"/>
                  </a:lnTo>
                  <a:lnTo>
                    <a:pt x="346" y="74"/>
                  </a:lnTo>
                  <a:lnTo>
                    <a:pt x="356" y="69"/>
                  </a:lnTo>
                  <a:lnTo>
                    <a:pt x="365" y="61"/>
                  </a:lnTo>
                  <a:lnTo>
                    <a:pt x="377" y="55"/>
                  </a:lnTo>
                  <a:lnTo>
                    <a:pt x="386" y="50"/>
                  </a:lnTo>
                  <a:lnTo>
                    <a:pt x="398" y="44"/>
                  </a:lnTo>
                  <a:lnTo>
                    <a:pt x="407" y="38"/>
                  </a:lnTo>
                  <a:lnTo>
                    <a:pt x="417" y="33"/>
                  </a:lnTo>
                  <a:lnTo>
                    <a:pt x="428" y="29"/>
                  </a:lnTo>
                  <a:lnTo>
                    <a:pt x="439" y="25"/>
                  </a:lnTo>
                  <a:lnTo>
                    <a:pt x="449" y="21"/>
                  </a:lnTo>
                  <a:lnTo>
                    <a:pt x="458" y="17"/>
                  </a:lnTo>
                  <a:lnTo>
                    <a:pt x="470" y="14"/>
                  </a:lnTo>
                  <a:lnTo>
                    <a:pt x="481" y="12"/>
                  </a:lnTo>
                  <a:lnTo>
                    <a:pt x="491" y="8"/>
                  </a:lnTo>
                  <a:lnTo>
                    <a:pt x="502" y="6"/>
                  </a:lnTo>
                  <a:lnTo>
                    <a:pt x="512" y="4"/>
                  </a:lnTo>
                  <a:lnTo>
                    <a:pt x="523" y="4"/>
                  </a:lnTo>
                  <a:lnTo>
                    <a:pt x="534" y="2"/>
                  </a:lnTo>
                  <a:lnTo>
                    <a:pt x="544" y="0"/>
                  </a:lnTo>
                  <a:lnTo>
                    <a:pt x="553" y="0"/>
                  </a:lnTo>
                  <a:lnTo>
                    <a:pt x="565" y="0"/>
                  </a:lnTo>
                  <a:lnTo>
                    <a:pt x="574" y="0"/>
                  </a:lnTo>
                  <a:lnTo>
                    <a:pt x="586" y="0"/>
                  </a:lnTo>
                  <a:lnTo>
                    <a:pt x="595" y="0"/>
                  </a:lnTo>
                  <a:lnTo>
                    <a:pt x="607" y="0"/>
                  </a:lnTo>
                  <a:lnTo>
                    <a:pt x="618" y="0"/>
                  </a:lnTo>
                  <a:lnTo>
                    <a:pt x="628" y="0"/>
                  </a:lnTo>
                  <a:lnTo>
                    <a:pt x="639" y="0"/>
                  </a:lnTo>
                  <a:lnTo>
                    <a:pt x="650" y="2"/>
                  </a:lnTo>
                  <a:lnTo>
                    <a:pt x="660" y="2"/>
                  </a:lnTo>
                  <a:lnTo>
                    <a:pt x="671" y="4"/>
                  </a:lnTo>
                  <a:lnTo>
                    <a:pt x="683" y="6"/>
                  </a:lnTo>
                  <a:lnTo>
                    <a:pt x="694" y="8"/>
                  </a:lnTo>
                  <a:lnTo>
                    <a:pt x="704" y="8"/>
                  </a:lnTo>
                  <a:lnTo>
                    <a:pt x="715" y="10"/>
                  </a:lnTo>
                  <a:lnTo>
                    <a:pt x="725" y="12"/>
                  </a:lnTo>
                  <a:lnTo>
                    <a:pt x="736" y="14"/>
                  </a:lnTo>
                  <a:lnTo>
                    <a:pt x="745" y="16"/>
                  </a:lnTo>
                  <a:lnTo>
                    <a:pt x="757" y="17"/>
                  </a:lnTo>
                  <a:lnTo>
                    <a:pt x="766" y="17"/>
                  </a:lnTo>
                  <a:lnTo>
                    <a:pt x="778" y="21"/>
                  </a:lnTo>
                  <a:lnTo>
                    <a:pt x="787" y="23"/>
                  </a:lnTo>
                  <a:lnTo>
                    <a:pt x="797" y="25"/>
                  </a:lnTo>
                  <a:lnTo>
                    <a:pt x="806" y="27"/>
                  </a:lnTo>
                  <a:lnTo>
                    <a:pt x="816" y="29"/>
                  </a:lnTo>
                  <a:lnTo>
                    <a:pt x="825" y="33"/>
                  </a:lnTo>
                  <a:lnTo>
                    <a:pt x="835" y="35"/>
                  </a:lnTo>
                  <a:lnTo>
                    <a:pt x="844" y="36"/>
                  </a:lnTo>
                  <a:lnTo>
                    <a:pt x="854" y="40"/>
                  </a:lnTo>
                  <a:lnTo>
                    <a:pt x="863" y="40"/>
                  </a:lnTo>
                  <a:lnTo>
                    <a:pt x="871" y="44"/>
                  </a:lnTo>
                  <a:lnTo>
                    <a:pt x="880" y="46"/>
                  </a:lnTo>
                  <a:lnTo>
                    <a:pt x="888" y="50"/>
                  </a:lnTo>
                  <a:lnTo>
                    <a:pt x="896" y="50"/>
                  </a:lnTo>
                  <a:lnTo>
                    <a:pt x="905" y="52"/>
                  </a:lnTo>
                  <a:lnTo>
                    <a:pt x="911" y="55"/>
                  </a:lnTo>
                  <a:lnTo>
                    <a:pt x="920" y="57"/>
                  </a:lnTo>
                  <a:lnTo>
                    <a:pt x="928" y="59"/>
                  </a:lnTo>
                  <a:lnTo>
                    <a:pt x="934" y="63"/>
                  </a:lnTo>
                  <a:lnTo>
                    <a:pt x="941" y="63"/>
                  </a:lnTo>
                  <a:lnTo>
                    <a:pt x="947" y="67"/>
                  </a:lnTo>
                  <a:lnTo>
                    <a:pt x="953" y="69"/>
                  </a:lnTo>
                  <a:lnTo>
                    <a:pt x="960" y="71"/>
                  </a:lnTo>
                  <a:lnTo>
                    <a:pt x="966" y="73"/>
                  </a:lnTo>
                  <a:lnTo>
                    <a:pt x="972" y="76"/>
                  </a:lnTo>
                  <a:lnTo>
                    <a:pt x="981" y="78"/>
                  </a:lnTo>
                  <a:lnTo>
                    <a:pt x="991" y="82"/>
                  </a:lnTo>
                  <a:lnTo>
                    <a:pt x="998" y="86"/>
                  </a:lnTo>
                  <a:lnTo>
                    <a:pt x="1006" y="88"/>
                  </a:lnTo>
                  <a:lnTo>
                    <a:pt x="1012" y="90"/>
                  </a:lnTo>
                  <a:lnTo>
                    <a:pt x="1015" y="92"/>
                  </a:lnTo>
                  <a:lnTo>
                    <a:pt x="1017" y="93"/>
                  </a:lnTo>
                  <a:lnTo>
                    <a:pt x="1019" y="93"/>
                  </a:lnTo>
                  <a:lnTo>
                    <a:pt x="1209" y="232"/>
                  </a:lnTo>
                  <a:lnTo>
                    <a:pt x="1206" y="232"/>
                  </a:lnTo>
                  <a:lnTo>
                    <a:pt x="1196" y="234"/>
                  </a:lnTo>
                  <a:lnTo>
                    <a:pt x="1188" y="236"/>
                  </a:lnTo>
                  <a:lnTo>
                    <a:pt x="1181" y="240"/>
                  </a:lnTo>
                  <a:lnTo>
                    <a:pt x="1171" y="244"/>
                  </a:lnTo>
                  <a:lnTo>
                    <a:pt x="1162" y="246"/>
                  </a:lnTo>
                  <a:lnTo>
                    <a:pt x="1148" y="249"/>
                  </a:lnTo>
                  <a:lnTo>
                    <a:pt x="1137" y="253"/>
                  </a:lnTo>
                  <a:lnTo>
                    <a:pt x="1131" y="255"/>
                  </a:lnTo>
                  <a:lnTo>
                    <a:pt x="1126" y="257"/>
                  </a:lnTo>
                  <a:lnTo>
                    <a:pt x="1118" y="261"/>
                  </a:lnTo>
                  <a:lnTo>
                    <a:pt x="1112" y="263"/>
                  </a:lnTo>
                  <a:lnTo>
                    <a:pt x="1107" y="266"/>
                  </a:lnTo>
                  <a:lnTo>
                    <a:pt x="1099" y="268"/>
                  </a:lnTo>
                  <a:lnTo>
                    <a:pt x="1093" y="270"/>
                  </a:lnTo>
                  <a:lnTo>
                    <a:pt x="1086" y="274"/>
                  </a:lnTo>
                  <a:lnTo>
                    <a:pt x="1080" y="276"/>
                  </a:lnTo>
                  <a:lnTo>
                    <a:pt x="1072" y="280"/>
                  </a:lnTo>
                  <a:lnTo>
                    <a:pt x="1065" y="284"/>
                  </a:lnTo>
                  <a:lnTo>
                    <a:pt x="1059" y="285"/>
                  </a:lnTo>
                  <a:lnTo>
                    <a:pt x="1052" y="287"/>
                  </a:lnTo>
                  <a:lnTo>
                    <a:pt x="1044" y="291"/>
                  </a:lnTo>
                  <a:lnTo>
                    <a:pt x="1036" y="293"/>
                  </a:lnTo>
                  <a:lnTo>
                    <a:pt x="1029" y="297"/>
                  </a:lnTo>
                  <a:lnTo>
                    <a:pt x="1023" y="299"/>
                  </a:lnTo>
                  <a:lnTo>
                    <a:pt x="1015" y="303"/>
                  </a:lnTo>
                  <a:lnTo>
                    <a:pt x="1008" y="305"/>
                  </a:lnTo>
                  <a:lnTo>
                    <a:pt x="1002" y="308"/>
                  </a:lnTo>
                  <a:lnTo>
                    <a:pt x="994" y="310"/>
                  </a:lnTo>
                  <a:lnTo>
                    <a:pt x="989" y="314"/>
                  </a:lnTo>
                  <a:lnTo>
                    <a:pt x="981" y="318"/>
                  </a:lnTo>
                  <a:lnTo>
                    <a:pt x="975" y="322"/>
                  </a:lnTo>
                  <a:lnTo>
                    <a:pt x="962" y="327"/>
                  </a:lnTo>
                  <a:lnTo>
                    <a:pt x="953" y="335"/>
                  </a:lnTo>
                  <a:lnTo>
                    <a:pt x="941" y="341"/>
                  </a:lnTo>
                  <a:lnTo>
                    <a:pt x="932" y="346"/>
                  </a:lnTo>
                  <a:lnTo>
                    <a:pt x="922" y="352"/>
                  </a:lnTo>
                  <a:lnTo>
                    <a:pt x="917" y="360"/>
                  </a:lnTo>
                  <a:lnTo>
                    <a:pt x="905" y="371"/>
                  </a:lnTo>
                  <a:lnTo>
                    <a:pt x="901" y="381"/>
                  </a:lnTo>
                  <a:lnTo>
                    <a:pt x="899" y="386"/>
                  </a:lnTo>
                  <a:lnTo>
                    <a:pt x="901" y="392"/>
                  </a:lnTo>
                  <a:lnTo>
                    <a:pt x="901" y="400"/>
                  </a:lnTo>
                  <a:lnTo>
                    <a:pt x="905" y="409"/>
                  </a:lnTo>
                  <a:lnTo>
                    <a:pt x="907" y="419"/>
                  </a:lnTo>
                  <a:lnTo>
                    <a:pt x="911" y="430"/>
                  </a:lnTo>
                  <a:lnTo>
                    <a:pt x="913" y="434"/>
                  </a:lnTo>
                  <a:lnTo>
                    <a:pt x="917" y="439"/>
                  </a:lnTo>
                  <a:lnTo>
                    <a:pt x="918" y="445"/>
                  </a:lnTo>
                  <a:lnTo>
                    <a:pt x="922" y="453"/>
                  </a:lnTo>
                  <a:lnTo>
                    <a:pt x="928" y="464"/>
                  </a:lnTo>
                  <a:lnTo>
                    <a:pt x="934" y="478"/>
                  </a:lnTo>
                  <a:lnTo>
                    <a:pt x="937" y="483"/>
                  </a:lnTo>
                  <a:lnTo>
                    <a:pt x="941" y="491"/>
                  </a:lnTo>
                  <a:lnTo>
                    <a:pt x="945" y="497"/>
                  </a:lnTo>
                  <a:lnTo>
                    <a:pt x="949" y="504"/>
                  </a:lnTo>
                  <a:lnTo>
                    <a:pt x="953" y="510"/>
                  </a:lnTo>
                  <a:lnTo>
                    <a:pt x="955" y="517"/>
                  </a:lnTo>
                  <a:lnTo>
                    <a:pt x="958" y="523"/>
                  </a:lnTo>
                  <a:lnTo>
                    <a:pt x="964" y="531"/>
                  </a:lnTo>
                  <a:lnTo>
                    <a:pt x="966" y="536"/>
                  </a:lnTo>
                  <a:lnTo>
                    <a:pt x="972" y="544"/>
                  </a:lnTo>
                  <a:lnTo>
                    <a:pt x="975" y="550"/>
                  </a:lnTo>
                  <a:lnTo>
                    <a:pt x="981" y="559"/>
                  </a:lnTo>
                  <a:lnTo>
                    <a:pt x="983" y="565"/>
                  </a:lnTo>
                  <a:lnTo>
                    <a:pt x="987" y="571"/>
                  </a:lnTo>
                  <a:lnTo>
                    <a:pt x="991" y="578"/>
                  </a:lnTo>
                  <a:lnTo>
                    <a:pt x="994" y="584"/>
                  </a:lnTo>
                  <a:lnTo>
                    <a:pt x="998" y="590"/>
                  </a:lnTo>
                  <a:lnTo>
                    <a:pt x="1004" y="597"/>
                  </a:lnTo>
                  <a:lnTo>
                    <a:pt x="1006" y="603"/>
                  </a:lnTo>
                  <a:lnTo>
                    <a:pt x="1012" y="609"/>
                  </a:lnTo>
                  <a:lnTo>
                    <a:pt x="1017" y="620"/>
                  </a:lnTo>
                  <a:lnTo>
                    <a:pt x="1025" y="633"/>
                  </a:lnTo>
                  <a:lnTo>
                    <a:pt x="1033" y="643"/>
                  </a:lnTo>
                  <a:lnTo>
                    <a:pt x="1040" y="654"/>
                  </a:lnTo>
                  <a:lnTo>
                    <a:pt x="1044" y="662"/>
                  </a:lnTo>
                  <a:lnTo>
                    <a:pt x="1050" y="671"/>
                  </a:lnTo>
                  <a:lnTo>
                    <a:pt x="1053" y="677"/>
                  </a:lnTo>
                  <a:lnTo>
                    <a:pt x="1059" y="685"/>
                  </a:lnTo>
                  <a:lnTo>
                    <a:pt x="1065" y="694"/>
                  </a:lnTo>
                  <a:lnTo>
                    <a:pt x="1067" y="696"/>
                  </a:lnTo>
                  <a:lnTo>
                    <a:pt x="1158" y="953"/>
                  </a:lnTo>
                  <a:lnTo>
                    <a:pt x="1156" y="953"/>
                  </a:lnTo>
                  <a:lnTo>
                    <a:pt x="1154" y="957"/>
                  </a:lnTo>
                  <a:lnTo>
                    <a:pt x="1148" y="958"/>
                  </a:lnTo>
                  <a:lnTo>
                    <a:pt x="1145" y="964"/>
                  </a:lnTo>
                  <a:lnTo>
                    <a:pt x="1135" y="970"/>
                  </a:lnTo>
                  <a:lnTo>
                    <a:pt x="1126" y="977"/>
                  </a:lnTo>
                  <a:lnTo>
                    <a:pt x="1116" y="983"/>
                  </a:lnTo>
                  <a:lnTo>
                    <a:pt x="1105" y="995"/>
                  </a:lnTo>
                  <a:lnTo>
                    <a:pt x="1099" y="998"/>
                  </a:lnTo>
                  <a:lnTo>
                    <a:pt x="1091" y="1002"/>
                  </a:lnTo>
                  <a:lnTo>
                    <a:pt x="1084" y="1006"/>
                  </a:lnTo>
                  <a:lnTo>
                    <a:pt x="1080" y="1012"/>
                  </a:lnTo>
                  <a:lnTo>
                    <a:pt x="1071" y="1017"/>
                  </a:lnTo>
                  <a:lnTo>
                    <a:pt x="1065" y="1023"/>
                  </a:lnTo>
                  <a:lnTo>
                    <a:pt x="1057" y="1029"/>
                  </a:lnTo>
                  <a:lnTo>
                    <a:pt x="1050" y="1035"/>
                  </a:lnTo>
                  <a:lnTo>
                    <a:pt x="1042" y="1040"/>
                  </a:lnTo>
                  <a:lnTo>
                    <a:pt x="1034" y="1046"/>
                  </a:lnTo>
                  <a:lnTo>
                    <a:pt x="1025" y="1052"/>
                  </a:lnTo>
                  <a:lnTo>
                    <a:pt x="1019" y="1057"/>
                  </a:lnTo>
                  <a:lnTo>
                    <a:pt x="1012" y="1063"/>
                  </a:lnTo>
                  <a:lnTo>
                    <a:pt x="1004" y="1071"/>
                  </a:lnTo>
                  <a:lnTo>
                    <a:pt x="994" y="1076"/>
                  </a:lnTo>
                  <a:lnTo>
                    <a:pt x="989" y="1082"/>
                  </a:lnTo>
                  <a:lnTo>
                    <a:pt x="979" y="1088"/>
                  </a:lnTo>
                  <a:lnTo>
                    <a:pt x="972" y="1093"/>
                  </a:lnTo>
                  <a:lnTo>
                    <a:pt x="964" y="1099"/>
                  </a:lnTo>
                  <a:lnTo>
                    <a:pt x="955" y="1105"/>
                  </a:lnTo>
                  <a:lnTo>
                    <a:pt x="947" y="1111"/>
                  </a:lnTo>
                  <a:lnTo>
                    <a:pt x="939" y="1116"/>
                  </a:lnTo>
                  <a:lnTo>
                    <a:pt x="932" y="1122"/>
                  </a:lnTo>
                  <a:lnTo>
                    <a:pt x="924" y="1128"/>
                  </a:lnTo>
                  <a:lnTo>
                    <a:pt x="917" y="1133"/>
                  </a:lnTo>
                  <a:lnTo>
                    <a:pt x="911" y="1139"/>
                  </a:lnTo>
                  <a:lnTo>
                    <a:pt x="903" y="1143"/>
                  </a:lnTo>
                  <a:lnTo>
                    <a:pt x="896" y="1149"/>
                  </a:lnTo>
                  <a:lnTo>
                    <a:pt x="890" y="1152"/>
                  </a:lnTo>
                  <a:lnTo>
                    <a:pt x="882" y="1158"/>
                  </a:lnTo>
                  <a:lnTo>
                    <a:pt x="877" y="1162"/>
                  </a:lnTo>
                  <a:lnTo>
                    <a:pt x="871" y="1168"/>
                  </a:lnTo>
                  <a:lnTo>
                    <a:pt x="860" y="1173"/>
                  </a:lnTo>
                  <a:lnTo>
                    <a:pt x="848" y="1181"/>
                  </a:lnTo>
                  <a:lnTo>
                    <a:pt x="841" y="1185"/>
                  </a:lnTo>
                  <a:lnTo>
                    <a:pt x="833" y="1190"/>
                  </a:lnTo>
                  <a:lnTo>
                    <a:pt x="827" y="1192"/>
                  </a:lnTo>
                  <a:lnTo>
                    <a:pt x="823" y="1194"/>
                  </a:lnTo>
                  <a:lnTo>
                    <a:pt x="820" y="1194"/>
                  </a:lnTo>
                  <a:lnTo>
                    <a:pt x="818" y="1189"/>
                  </a:lnTo>
                  <a:lnTo>
                    <a:pt x="818" y="1181"/>
                  </a:lnTo>
                  <a:lnTo>
                    <a:pt x="816" y="1175"/>
                  </a:lnTo>
                  <a:lnTo>
                    <a:pt x="816" y="1169"/>
                  </a:lnTo>
                  <a:lnTo>
                    <a:pt x="816" y="1162"/>
                  </a:lnTo>
                  <a:lnTo>
                    <a:pt x="816" y="1156"/>
                  </a:lnTo>
                  <a:lnTo>
                    <a:pt x="812" y="1147"/>
                  </a:lnTo>
                  <a:lnTo>
                    <a:pt x="812" y="1139"/>
                  </a:lnTo>
                  <a:lnTo>
                    <a:pt x="810" y="1128"/>
                  </a:lnTo>
                  <a:lnTo>
                    <a:pt x="810" y="1118"/>
                  </a:lnTo>
                  <a:lnTo>
                    <a:pt x="808" y="1109"/>
                  </a:lnTo>
                  <a:lnTo>
                    <a:pt x="808" y="1097"/>
                  </a:lnTo>
                  <a:lnTo>
                    <a:pt x="806" y="1086"/>
                  </a:lnTo>
                  <a:lnTo>
                    <a:pt x="806" y="1074"/>
                  </a:lnTo>
                  <a:lnTo>
                    <a:pt x="804" y="1059"/>
                  </a:lnTo>
                  <a:lnTo>
                    <a:pt x="801" y="1046"/>
                  </a:lnTo>
                  <a:lnTo>
                    <a:pt x="799" y="1033"/>
                  </a:lnTo>
                  <a:lnTo>
                    <a:pt x="799" y="1019"/>
                  </a:lnTo>
                  <a:lnTo>
                    <a:pt x="795" y="1004"/>
                  </a:lnTo>
                  <a:lnTo>
                    <a:pt x="795" y="989"/>
                  </a:lnTo>
                  <a:lnTo>
                    <a:pt x="793" y="976"/>
                  </a:lnTo>
                  <a:lnTo>
                    <a:pt x="791" y="960"/>
                  </a:lnTo>
                  <a:lnTo>
                    <a:pt x="789" y="945"/>
                  </a:lnTo>
                  <a:lnTo>
                    <a:pt x="787" y="930"/>
                  </a:lnTo>
                  <a:lnTo>
                    <a:pt x="783" y="913"/>
                  </a:lnTo>
                  <a:lnTo>
                    <a:pt x="783" y="898"/>
                  </a:lnTo>
                  <a:lnTo>
                    <a:pt x="782" y="882"/>
                  </a:lnTo>
                  <a:lnTo>
                    <a:pt x="780" y="865"/>
                  </a:lnTo>
                  <a:lnTo>
                    <a:pt x="776" y="850"/>
                  </a:lnTo>
                  <a:lnTo>
                    <a:pt x="776" y="835"/>
                  </a:lnTo>
                  <a:lnTo>
                    <a:pt x="772" y="818"/>
                  </a:lnTo>
                  <a:lnTo>
                    <a:pt x="770" y="803"/>
                  </a:lnTo>
                  <a:lnTo>
                    <a:pt x="766" y="787"/>
                  </a:lnTo>
                  <a:lnTo>
                    <a:pt x="764" y="770"/>
                  </a:lnTo>
                  <a:lnTo>
                    <a:pt x="763" y="755"/>
                  </a:lnTo>
                  <a:lnTo>
                    <a:pt x="761" y="740"/>
                  </a:lnTo>
                  <a:lnTo>
                    <a:pt x="757" y="725"/>
                  </a:lnTo>
                  <a:lnTo>
                    <a:pt x="757" y="709"/>
                  </a:lnTo>
                  <a:lnTo>
                    <a:pt x="753" y="694"/>
                  </a:lnTo>
                  <a:lnTo>
                    <a:pt x="751" y="679"/>
                  </a:lnTo>
                  <a:lnTo>
                    <a:pt x="747" y="666"/>
                  </a:lnTo>
                  <a:lnTo>
                    <a:pt x="747" y="652"/>
                  </a:lnTo>
                  <a:lnTo>
                    <a:pt x="744" y="637"/>
                  </a:lnTo>
                  <a:lnTo>
                    <a:pt x="742" y="626"/>
                  </a:lnTo>
                  <a:lnTo>
                    <a:pt x="740" y="612"/>
                  </a:lnTo>
                  <a:lnTo>
                    <a:pt x="738" y="601"/>
                  </a:lnTo>
                  <a:lnTo>
                    <a:pt x="734" y="590"/>
                  </a:lnTo>
                  <a:lnTo>
                    <a:pt x="732" y="578"/>
                  </a:lnTo>
                  <a:lnTo>
                    <a:pt x="730" y="567"/>
                  </a:lnTo>
                  <a:lnTo>
                    <a:pt x="728" y="559"/>
                  </a:lnTo>
                  <a:lnTo>
                    <a:pt x="725" y="548"/>
                  </a:lnTo>
                  <a:lnTo>
                    <a:pt x="723" y="540"/>
                  </a:lnTo>
                  <a:lnTo>
                    <a:pt x="721" y="533"/>
                  </a:lnTo>
                  <a:lnTo>
                    <a:pt x="719" y="525"/>
                  </a:lnTo>
                  <a:lnTo>
                    <a:pt x="717" y="519"/>
                  </a:lnTo>
                  <a:lnTo>
                    <a:pt x="715" y="514"/>
                  </a:lnTo>
                  <a:lnTo>
                    <a:pt x="713" y="508"/>
                  </a:lnTo>
                  <a:lnTo>
                    <a:pt x="711" y="504"/>
                  </a:lnTo>
                  <a:lnTo>
                    <a:pt x="709" y="498"/>
                  </a:lnTo>
                  <a:lnTo>
                    <a:pt x="706" y="497"/>
                  </a:lnTo>
                  <a:lnTo>
                    <a:pt x="700" y="497"/>
                  </a:lnTo>
                  <a:lnTo>
                    <a:pt x="694" y="498"/>
                  </a:lnTo>
                  <a:lnTo>
                    <a:pt x="687" y="500"/>
                  </a:lnTo>
                  <a:lnTo>
                    <a:pt x="677" y="506"/>
                  </a:lnTo>
                  <a:lnTo>
                    <a:pt x="669" y="506"/>
                  </a:lnTo>
                  <a:lnTo>
                    <a:pt x="664" y="508"/>
                  </a:lnTo>
                  <a:lnTo>
                    <a:pt x="658" y="512"/>
                  </a:lnTo>
                  <a:lnTo>
                    <a:pt x="652" y="516"/>
                  </a:lnTo>
                  <a:lnTo>
                    <a:pt x="645" y="517"/>
                  </a:lnTo>
                  <a:lnTo>
                    <a:pt x="637" y="521"/>
                  </a:lnTo>
                  <a:lnTo>
                    <a:pt x="629" y="525"/>
                  </a:lnTo>
                  <a:lnTo>
                    <a:pt x="624" y="529"/>
                  </a:lnTo>
                  <a:lnTo>
                    <a:pt x="614" y="533"/>
                  </a:lnTo>
                  <a:lnTo>
                    <a:pt x="607" y="536"/>
                  </a:lnTo>
                  <a:lnTo>
                    <a:pt x="597" y="538"/>
                  </a:lnTo>
                  <a:lnTo>
                    <a:pt x="590" y="544"/>
                  </a:lnTo>
                  <a:lnTo>
                    <a:pt x="580" y="548"/>
                  </a:lnTo>
                  <a:lnTo>
                    <a:pt x="571" y="552"/>
                  </a:lnTo>
                  <a:lnTo>
                    <a:pt x="563" y="555"/>
                  </a:lnTo>
                  <a:lnTo>
                    <a:pt x="553" y="561"/>
                  </a:lnTo>
                  <a:lnTo>
                    <a:pt x="544" y="565"/>
                  </a:lnTo>
                  <a:lnTo>
                    <a:pt x="534" y="571"/>
                  </a:lnTo>
                  <a:lnTo>
                    <a:pt x="525" y="573"/>
                  </a:lnTo>
                  <a:lnTo>
                    <a:pt x="515" y="578"/>
                  </a:lnTo>
                  <a:lnTo>
                    <a:pt x="506" y="584"/>
                  </a:lnTo>
                  <a:lnTo>
                    <a:pt x="496" y="590"/>
                  </a:lnTo>
                  <a:lnTo>
                    <a:pt x="487" y="593"/>
                  </a:lnTo>
                  <a:lnTo>
                    <a:pt x="477" y="599"/>
                  </a:lnTo>
                  <a:lnTo>
                    <a:pt x="468" y="603"/>
                  </a:lnTo>
                  <a:lnTo>
                    <a:pt x="458" y="609"/>
                  </a:lnTo>
                  <a:lnTo>
                    <a:pt x="447" y="612"/>
                  </a:lnTo>
                  <a:lnTo>
                    <a:pt x="439" y="618"/>
                  </a:lnTo>
                  <a:lnTo>
                    <a:pt x="428" y="620"/>
                  </a:lnTo>
                  <a:lnTo>
                    <a:pt x="418" y="626"/>
                  </a:lnTo>
                  <a:lnTo>
                    <a:pt x="411" y="630"/>
                  </a:lnTo>
                  <a:lnTo>
                    <a:pt x="401" y="635"/>
                  </a:lnTo>
                  <a:lnTo>
                    <a:pt x="392" y="639"/>
                  </a:lnTo>
                  <a:lnTo>
                    <a:pt x="384" y="643"/>
                  </a:lnTo>
                  <a:lnTo>
                    <a:pt x="375" y="649"/>
                  </a:lnTo>
                  <a:lnTo>
                    <a:pt x="369" y="652"/>
                  </a:lnTo>
                  <a:lnTo>
                    <a:pt x="360" y="656"/>
                  </a:lnTo>
                  <a:lnTo>
                    <a:pt x="352" y="660"/>
                  </a:lnTo>
                  <a:lnTo>
                    <a:pt x="346" y="664"/>
                  </a:lnTo>
                  <a:lnTo>
                    <a:pt x="339" y="670"/>
                  </a:lnTo>
                  <a:lnTo>
                    <a:pt x="331" y="671"/>
                  </a:lnTo>
                  <a:lnTo>
                    <a:pt x="323" y="673"/>
                  </a:lnTo>
                  <a:lnTo>
                    <a:pt x="318" y="677"/>
                  </a:lnTo>
                  <a:lnTo>
                    <a:pt x="312" y="681"/>
                  </a:lnTo>
                  <a:lnTo>
                    <a:pt x="301" y="685"/>
                  </a:lnTo>
                  <a:lnTo>
                    <a:pt x="293" y="690"/>
                  </a:lnTo>
                  <a:lnTo>
                    <a:pt x="285" y="694"/>
                  </a:lnTo>
                  <a:lnTo>
                    <a:pt x="282" y="698"/>
                  </a:lnTo>
                  <a:lnTo>
                    <a:pt x="278" y="700"/>
                  </a:lnTo>
                  <a:lnTo>
                    <a:pt x="278" y="702"/>
                  </a:lnTo>
                  <a:lnTo>
                    <a:pt x="280" y="706"/>
                  </a:lnTo>
                  <a:lnTo>
                    <a:pt x="282" y="708"/>
                  </a:lnTo>
                  <a:lnTo>
                    <a:pt x="287" y="715"/>
                  </a:lnTo>
                  <a:lnTo>
                    <a:pt x="289" y="723"/>
                  </a:lnTo>
                  <a:lnTo>
                    <a:pt x="297" y="730"/>
                  </a:lnTo>
                  <a:lnTo>
                    <a:pt x="299" y="736"/>
                  </a:lnTo>
                  <a:lnTo>
                    <a:pt x="303" y="742"/>
                  </a:lnTo>
                  <a:lnTo>
                    <a:pt x="306" y="747"/>
                  </a:lnTo>
                  <a:lnTo>
                    <a:pt x="310" y="755"/>
                  </a:lnTo>
                  <a:lnTo>
                    <a:pt x="314" y="761"/>
                  </a:lnTo>
                  <a:lnTo>
                    <a:pt x="318" y="766"/>
                  </a:lnTo>
                  <a:lnTo>
                    <a:pt x="322" y="772"/>
                  </a:lnTo>
                  <a:lnTo>
                    <a:pt x="327" y="780"/>
                  </a:lnTo>
                  <a:lnTo>
                    <a:pt x="329" y="787"/>
                  </a:lnTo>
                  <a:lnTo>
                    <a:pt x="335" y="793"/>
                  </a:lnTo>
                  <a:lnTo>
                    <a:pt x="339" y="801"/>
                  </a:lnTo>
                  <a:lnTo>
                    <a:pt x="344" y="810"/>
                  </a:lnTo>
                  <a:lnTo>
                    <a:pt x="350" y="816"/>
                  </a:lnTo>
                  <a:lnTo>
                    <a:pt x="354" y="823"/>
                  </a:lnTo>
                  <a:lnTo>
                    <a:pt x="360" y="831"/>
                  </a:lnTo>
                  <a:lnTo>
                    <a:pt x="365" y="841"/>
                  </a:lnTo>
                  <a:lnTo>
                    <a:pt x="369" y="848"/>
                  </a:lnTo>
                  <a:lnTo>
                    <a:pt x="375" y="858"/>
                  </a:lnTo>
                  <a:lnTo>
                    <a:pt x="380" y="865"/>
                  </a:lnTo>
                  <a:lnTo>
                    <a:pt x="386" y="875"/>
                  </a:lnTo>
                  <a:lnTo>
                    <a:pt x="388" y="881"/>
                  </a:lnTo>
                  <a:lnTo>
                    <a:pt x="394" y="890"/>
                  </a:lnTo>
                  <a:lnTo>
                    <a:pt x="398" y="898"/>
                  </a:lnTo>
                  <a:lnTo>
                    <a:pt x="403" y="905"/>
                  </a:lnTo>
                  <a:lnTo>
                    <a:pt x="409" y="913"/>
                  </a:lnTo>
                  <a:lnTo>
                    <a:pt x="413" y="922"/>
                  </a:lnTo>
                  <a:lnTo>
                    <a:pt x="417" y="928"/>
                  </a:lnTo>
                  <a:lnTo>
                    <a:pt x="422" y="938"/>
                  </a:lnTo>
                  <a:lnTo>
                    <a:pt x="426" y="945"/>
                  </a:lnTo>
                  <a:lnTo>
                    <a:pt x="430" y="953"/>
                  </a:lnTo>
                  <a:lnTo>
                    <a:pt x="434" y="958"/>
                  </a:lnTo>
                  <a:lnTo>
                    <a:pt x="439" y="968"/>
                  </a:lnTo>
                  <a:lnTo>
                    <a:pt x="441" y="974"/>
                  </a:lnTo>
                  <a:lnTo>
                    <a:pt x="447" y="981"/>
                  </a:lnTo>
                  <a:lnTo>
                    <a:pt x="451" y="987"/>
                  </a:lnTo>
                  <a:lnTo>
                    <a:pt x="455" y="995"/>
                  </a:lnTo>
                  <a:lnTo>
                    <a:pt x="460" y="1006"/>
                  </a:lnTo>
                  <a:lnTo>
                    <a:pt x="466" y="1017"/>
                  </a:lnTo>
                  <a:lnTo>
                    <a:pt x="470" y="1027"/>
                  </a:lnTo>
                  <a:lnTo>
                    <a:pt x="476" y="1036"/>
                  </a:lnTo>
                  <a:lnTo>
                    <a:pt x="477" y="1042"/>
                  </a:lnTo>
                  <a:lnTo>
                    <a:pt x="479" y="1048"/>
                  </a:lnTo>
                  <a:lnTo>
                    <a:pt x="479" y="1052"/>
                  </a:lnTo>
                  <a:lnTo>
                    <a:pt x="479" y="1055"/>
                  </a:lnTo>
                  <a:lnTo>
                    <a:pt x="474" y="1057"/>
                  </a:lnTo>
                  <a:lnTo>
                    <a:pt x="464" y="1061"/>
                  </a:lnTo>
                  <a:lnTo>
                    <a:pt x="456" y="1063"/>
                  </a:lnTo>
                  <a:lnTo>
                    <a:pt x="451" y="1067"/>
                  </a:lnTo>
                  <a:lnTo>
                    <a:pt x="441" y="1071"/>
                  </a:lnTo>
                  <a:lnTo>
                    <a:pt x="436" y="1074"/>
                  </a:lnTo>
                  <a:lnTo>
                    <a:pt x="426" y="1078"/>
                  </a:lnTo>
                  <a:lnTo>
                    <a:pt x="417" y="1082"/>
                  </a:lnTo>
                  <a:lnTo>
                    <a:pt x="407" y="1086"/>
                  </a:lnTo>
                  <a:lnTo>
                    <a:pt x="398" y="1092"/>
                  </a:lnTo>
                  <a:lnTo>
                    <a:pt x="388" y="1097"/>
                  </a:lnTo>
                  <a:lnTo>
                    <a:pt x="377" y="1103"/>
                  </a:lnTo>
                  <a:lnTo>
                    <a:pt x="367" y="1107"/>
                  </a:lnTo>
                  <a:lnTo>
                    <a:pt x="358" y="1112"/>
                  </a:lnTo>
                  <a:lnTo>
                    <a:pt x="346" y="1116"/>
                  </a:lnTo>
                  <a:lnTo>
                    <a:pt x="337" y="1122"/>
                  </a:lnTo>
                  <a:lnTo>
                    <a:pt x="327" y="1126"/>
                  </a:lnTo>
                  <a:lnTo>
                    <a:pt x="318" y="1131"/>
                  </a:lnTo>
                  <a:lnTo>
                    <a:pt x="306" y="1135"/>
                  </a:lnTo>
                  <a:lnTo>
                    <a:pt x="299" y="1139"/>
                  </a:lnTo>
                  <a:lnTo>
                    <a:pt x="289" y="1145"/>
                  </a:lnTo>
                  <a:lnTo>
                    <a:pt x="284" y="1149"/>
                  </a:lnTo>
                  <a:lnTo>
                    <a:pt x="276" y="1150"/>
                  </a:lnTo>
                  <a:lnTo>
                    <a:pt x="268" y="1154"/>
                  </a:lnTo>
                  <a:lnTo>
                    <a:pt x="263" y="1156"/>
                  </a:lnTo>
                  <a:lnTo>
                    <a:pt x="259" y="1160"/>
                  </a:lnTo>
                  <a:lnTo>
                    <a:pt x="251" y="1164"/>
                  </a:lnTo>
                  <a:lnTo>
                    <a:pt x="251" y="1166"/>
                  </a:lnTo>
                  <a:lnTo>
                    <a:pt x="118" y="1021"/>
                  </a:lnTo>
                  <a:lnTo>
                    <a:pt x="116" y="1017"/>
                  </a:lnTo>
                  <a:lnTo>
                    <a:pt x="116" y="1016"/>
                  </a:lnTo>
                  <a:lnTo>
                    <a:pt x="112" y="1012"/>
                  </a:lnTo>
                  <a:lnTo>
                    <a:pt x="112" y="1006"/>
                  </a:lnTo>
                  <a:lnTo>
                    <a:pt x="109" y="998"/>
                  </a:lnTo>
                  <a:lnTo>
                    <a:pt x="105" y="989"/>
                  </a:lnTo>
                  <a:lnTo>
                    <a:pt x="101" y="977"/>
                  </a:lnTo>
                  <a:lnTo>
                    <a:pt x="97" y="968"/>
                  </a:lnTo>
                  <a:lnTo>
                    <a:pt x="93" y="960"/>
                  </a:lnTo>
                  <a:lnTo>
                    <a:pt x="91" y="955"/>
                  </a:lnTo>
                  <a:lnTo>
                    <a:pt x="90" y="947"/>
                  </a:lnTo>
                  <a:lnTo>
                    <a:pt x="88" y="941"/>
                  </a:lnTo>
                  <a:lnTo>
                    <a:pt x="84" y="934"/>
                  </a:lnTo>
                  <a:lnTo>
                    <a:pt x="82" y="928"/>
                  </a:lnTo>
                  <a:lnTo>
                    <a:pt x="80" y="920"/>
                  </a:lnTo>
                  <a:lnTo>
                    <a:pt x="76" y="913"/>
                  </a:lnTo>
                  <a:lnTo>
                    <a:pt x="74" y="905"/>
                  </a:lnTo>
                  <a:lnTo>
                    <a:pt x="71" y="898"/>
                  </a:lnTo>
                  <a:lnTo>
                    <a:pt x="69" y="890"/>
                  </a:lnTo>
                  <a:lnTo>
                    <a:pt x="65" y="882"/>
                  </a:lnTo>
                  <a:lnTo>
                    <a:pt x="63" y="875"/>
                  </a:lnTo>
                  <a:lnTo>
                    <a:pt x="59" y="869"/>
                  </a:lnTo>
                  <a:lnTo>
                    <a:pt x="57" y="860"/>
                  </a:lnTo>
                  <a:lnTo>
                    <a:pt x="55" y="854"/>
                  </a:lnTo>
                  <a:lnTo>
                    <a:pt x="52" y="844"/>
                  </a:lnTo>
                  <a:lnTo>
                    <a:pt x="48" y="837"/>
                  </a:lnTo>
                  <a:lnTo>
                    <a:pt x="46" y="829"/>
                  </a:lnTo>
                  <a:lnTo>
                    <a:pt x="44" y="820"/>
                  </a:lnTo>
                  <a:lnTo>
                    <a:pt x="40" y="812"/>
                  </a:lnTo>
                  <a:lnTo>
                    <a:pt x="38" y="804"/>
                  </a:lnTo>
                  <a:lnTo>
                    <a:pt x="34" y="797"/>
                  </a:lnTo>
                  <a:lnTo>
                    <a:pt x="33" y="789"/>
                  </a:lnTo>
                  <a:lnTo>
                    <a:pt x="29" y="782"/>
                  </a:lnTo>
                  <a:lnTo>
                    <a:pt x="27" y="774"/>
                  </a:lnTo>
                  <a:lnTo>
                    <a:pt x="25" y="766"/>
                  </a:lnTo>
                  <a:lnTo>
                    <a:pt x="23" y="761"/>
                  </a:lnTo>
                  <a:lnTo>
                    <a:pt x="19" y="753"/>
                  </a:lnTo>
                  <a:lnTo>
                    <a:pt x="17" y="746"/>
                  </a:lnTo>
                  <a:lnTo>
                    <a:pt x="15" y="740"/>
                  </a:lnTo>
                  <a:lnTo>
                    <a:pt x="15" y="734"/>
                  </a:lnTo>
                  <a:lnTo>
                    <a:pt x="12" y="728"/>
                  </a:lnTo>
                  <a:lnTo>
                    <a:pt x="10" y="721"/>
                  </a:lnTo>
                  <a:lnTo>
                    <a:pt x="8" y="715"/>
                  </a:lnTo>
                  <a:lnTo>
                    <a:pt x="6" y="711"/>
                  </a:lnTo>
                  <a:lnTo>
                    <a:pt x="4" y="700"/>
                  </a:lnTo>
                  <a:lnTo>
                    <a:pt x="4" y="692"/>
                  </a:lnTo>
                  <a:lnTo>
                    <a:pt x="0" y="685"/>
                  </a:lnTo>
                  <a:lnTo>
                    <a:pt x="0" y="679"/>
                  </a:lnTo>
                  <a:lnTo>
                    <a:pt x="0" y="675"/>
                  </a:lnTo>
                  <a:lnTo>
                    <a:pt x="2" y="673"/>
                  </a:lnTo>
                  <a:lnTo>
                    <a:pt x="2" y="670"/>
                  </a:lnTo>
                  <a:lnTo>
                    <a:pt x="4" y="666"/>
                  </a:lnTo>
                  <a:lnTo>
                    <a:pt x="4" y="660"/>
                  </a:lnTo>
                  <a:lnTo>
                    <a:pt x="6" y="654"/>
                  </a:lnTo>
                  <a:lnTo>
                    <a:pt x="6" y="647"/>
                  </a:lnTo>
                  <a:lnTo>
                    <a:pt x="6" y="639"/>
                  </a:lnTo>
                  <a:lnTo>
                    <a:pt x="8" y="630"/>
                  </a:lnTo>
                  <a:lnTo>
                    <a:pt x="10" y="622"/>
                  </a:lnTo>
                  <a:lnTo>
                    <a:pt x="12" y="611"/>
                  </a:lnTo>
                  <a:lnTo>
                    <a:pt x="12" y="601"/>
                  </a:lnTo>
                  <a:lnTo>
                    <a:pt x="14" y="590"/>
                  </a:lnTo>
                  <a:lnTo>
                    <a:pt x="15" y="578"/>
                  </a:lnTo>
                  <a:lnTo>
                    <a:pt x="17" y="565"/>
                  </a:lnTo>
                  <a:lnTo>
                    <a:pt x="19" y="554"/>
                  </a:lnTo>
                  <a:lnTo>
                    <a:pt x="21" y="542"/>
                  </a:lnTo>
                  <a:lnTo>
                    <a:pt x="23" y="531"/>
                  </a:lnTo>
                  <a:lnTo>
                    <a:pt x="23" y="525"/>
                  </a:lnTo>
                  <a:lnTo>
                    <a:pt x="23" y="517"/>
                  </a:lnTo>
                  <a:lnTo>
                    <a:pt x="23" y="512"/>
                  </a:lnTo>
                  <a:lnTo>
                    <a:pt x="25" y="506"/>
                  </a:lnTo>
                  <a:lnTo>
                    <a:pt x="25" y="495"/>
                  </a:lnTo>
                  <a:lnTo>
                    <a:pt x="27" y="483"/>
                  </a:lnTo>
                  <a:lnTo>
                    <a:pt x="29" y="472"/>
                  </a:lnTo>
                  <a:lnTo>
                    <a:pt x="29" y="462"/>
                  </a:lnTo>
                  <a:lnTo>
                    <a:pt x="31" y="451"/>
                  </a:lnTo>
                  <a:lnTo>
                    <a:pt x="33" y="443"/>
                  </a:lnTo>
                  <a:lnTo>
                    <a:pt x="33" y="434"/>
                  </a:lnTo>
                  <a:lnTo>
                    <a:pt x="34" y="426"/>
                  </a:lnTo>
                  <a:lnTo>
                    <a:pt x="34" y="420"/>
                  </a:lnTo>
                  <a:lnTo>
                    <a:pt x="34" y="415"/>
                  </a:lnTo>
                  <a:lnTo>
                    <a:pt x="36" y="407"/>
                  </a:lnTo>
                  <a:lnTo>
                    <a:pt x="38" y="405"/>
                  </a:lnTo>
                  <a:close/>
                </a:path>
              </a:pathLst>
            </a:custGeom>
            <a:solidFill>
              <a:srgbClr val="BFC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Freeform 14"/>
            <p:cNvSpPr>
              <a:spLocks/>
            </p:cNvSpPr>
            <p:nvPr/>
          </p:nvSpPr>
          <p:spPr bwMode="auto">
            <a:xfrm>
              <a:off x="2692" y="1545"/>
              <a:ext cx="692" cy="650"/>
            </a:xfrm>
            <a:custGeom>
              <a:avLst/>
              <a:gdLst>
                <a:gd name="T0" fmla="*/ 1 w 1384"/>
                <a:gd name="T1" fmla="*/ 3 h 1300"/>
                <a:gd name="T2" fmla="*/ 1 w 1384"/>
                <a:gd name="T3" fmla="*/ 3 h 1300"/>
                <a:gd name="T4" fmla="*/ 1 w 1384"/>
                <a:gd name="T5" fmla="*/ 3 h 1300"/>
                <a:gd name="T6" fmla="*/ 1 w 1384"/>
                <a:gd name="T7" fmla="*/ 3 h 1300"/>
                <a:gd name="T8" fmla="*/ 1 w 1384"/>
                <a:gd name="T9" fmla="*/ 3 h 1300"/>
                <a:gd name="T10" fmla="*/ 1 w 1384"/>
                <a:gd name="T11" fmla="*/ 5 h 1300"/>
                <a:gd name="T12" fmla="*/ 1 w 1384"/>
                <a:gd name="T13" fmla="*/ 5 h 1300"/>
                <a:gd name="T14" fmla="*/ 1 w 1384"/>
                <a:gd name="T15" fmla="*/ 3 h 1300"/>
                <a:gd name="T16" fmla="*/ 1 w 1384"/>
                <a:gd name="T17" fmla="*/ 3 h 1300"/>
                <a:gd name="T18" fmla="*/ 1 w 1384"/>
                <a:gd name="T19" fmla="*/ 3 h 1300"/>
                <a:gd name="T20" fmla="*/ 1 w 1384"/>
                <a:gd name="T21" fmla="*/ 3 h 1300"/>
                <a:gd name="T22" fmla="*/ 1 w 1384"/>
                <a:gd name="T23" fmla="*/ 3 h 1300"/>
                <a:gd name="T24" fmla="*/ 1 w 1384"/>
                <a:gd name="T25" fmla="*/ 1 h 1300"/>
                <a:gd name="T26" fmla="*/ 1 w 1384"/>
                <a:gd name="T27" fmla="*/ 1 h 1300"/>
                <a:gd name="T28" fmla="*/ 3 w 1384"/>
                <a:gd name="T29" fmla="*/ 1 h 1300"/>
                <a:gd name="T30" fmla="*/ 3 w 1384"/>
                <a:gd name="T31" fmla="*/ 1 h 1300"/>
                <a:gd name="T32" fmla="*/ 3 w 1384"/>
                <a:gd name="T33" fmla="*/ 1 h 1300"/>
                <a:gd name="T34" fmla="*/ 3 w 1384"/>
                <a:gd name="T35" fmla="*/ 3 h 1300"/>
                <a:gd name="T36" fmla="*/ 3 w 1384"/>
                <a:gd name="T37" fmla="*/ 3 h 1300"/>
                <a:gd name="T38" fmla="*/ 3 w 1384"/>
                <a:gd name="T39" fmla="*/ 3 h 1300"/>
                <a:gd name="T40" fmla="*/ 3 w 1384"/>
                <a:gd name="T41" fmla="*/ 3 h 1300"/>
                <a:gd name="T42" fmla="*/ 3 w 1384"/>
                <a:gd name="T43" fmla="*/ 3 h 1300"/>
                <a:gd name="T44" fmla="*/ 3 w 1384"/>
                <a:gd name="T45" fmla="*/ 3 h 1300"/>
                <a:gd name="T46" fmla="*/ 3 w 1384"/>
                <a:gd name="T47" fmla="*/ 3 h 1300"/>
                <a:gd name="T48" fmla="*/ 3 w 1384"/>
                <a:gd name="T49" fmla="*/ 3 h 1300"/>
                <a:gd name="T50" fmla="*/ 5 w 1384"/>
                <a:gd name="T51" fmla="*/ 3 h 1300"/>
                <a:gd name="T52" fmla="*/ 5 w 1384"/>
                <a:gd name="T53" fmla="*/ 3 h 1300"/>
                <a:gd name="T54" fmla="*/ 5 w 1384"/>
                <a:gd name="T55" fmla="*/ 3 h 1300"/>
                <a:gd name="T56" fmla="*/ 3 w 1384"/>
                <a:gd name="T57" fmla="*/ 3 h 1300"/>
                <a:gd name="T58" fmla="*/ 3 w 1384"/>
                <a:gd name="T59" fmla="*/ 3 h 1300"/>
                <a:gd name="T60" fmla="*/ 3 w 1384"/>
                <a:gd name="T61" fmla="*/ 1 h 1300"/>
                <a:gd name="T62" fmla="*/ 3 w 1384"/>
                <a:gd name="T63" fmla="*/ 1 h 1300"/>
                <a:gd name="T64" fmla="*/ 3 w 1384"/>
                <a:gd name="T65" fmla="*/ 1 h 1300"/>
                <a:gd name="T66" fmla="*/ 3 w 1384"/>
                <a:gd name="T67" fmla="*/ 1 h 1300"/>
                <a:gd name="T68" fmla="*/ 3 w 1384"/>
                <a:gd name="T69" fmla="*/ 1 h 1300"/>
                <a:gd name="T70" fmla="*/ 3 w 1384"/>
                <a:gd name="T71" fmla="*/ 1 h 1300"/>
                <a:gd name="T72" fmla="*/ 3 w 1384"/>
                <a:gd name="T73" fmla="*/ 1 h 1300"/>
                <a:gd name="T74" fmla="*/ 3 w 1384"/>
                <a:gd name="T75" fmla="*/ 0 h 1300"/>
                <a:gd name="T76" fmla="*/ 3 w 1384"/>
                <a:gd name="T77" fmla="*/ 1 h 1300"/>
                <a:gd name="T78" fmla="*/ 3 w 1384"/>
                <a:gd name="T79" fmla="*/ 1 h 1300"/>
                <a:gd name="T80" fmla="*/ 5 w 1384"/>
                <a:gd name="T81" fmla="*/ 1 h 1300"/>
                <a:gd name="T82" fmla="*/ 5 w 1384"/>
                <a:gd name="T83" fmla="*/ 1 h 1300"/>
                <a:gd name="T84" fmla="*/ 5 w 1384"/>
                <a:gd name="T85" fmla="*/ 1 h 1300"/>
                <a:gd name="T86" fmla="*/ 5 w 1384"/>
                <a:gd name="T87" fmla="*/ 1 h 1300"/>
                <a:gd name="T88" fmla="*/ 5 w 1384"/>
                <a:gd name="T89" fmla="*/ 3 h 1300"/>
                <a:gd name="T90" fmla="*/ 5 w 1384"/>
                <a:gd name="T91" fmla="*/ 3 h 1300"/>
                <a:gd name="T92" fmla="*/ 5 w 1384"/>
                <a:gd name="T93" fmla="*/ 5 h 1300"/>
                <a:gd name="T94" fmla="*/ 3 w 1384"/>
                <a:gd name="T95" fmla="*/ 5 h 1300"/>
                <a:gd name="T96" fmla="*/ 3 w 1384"/>
                <a:gd name="T97" fmla="*/ 5 h 1300"/>
                <a:gd name="T98" fmla="*/ 3 w 1384"/>
                <a:gd name="T99" fmla="*/ 5 h 1300"/>
                <a:gd name="T100" fmla="*/ 1 w 1384"/>
                <a:gd name="T101" fmla="*/ 5 h 1300"/>
                <a:gd name="T102" fmla="*/ 1 w 1384"/>
                <a:gd name="T103" fmla="*/ 5 h 1300"/>
                <a:gd name="T104" fmla="*/ 1 w 1384"/>
                <a:gd name="T105" fmla="*/ 5 h 1300"/>
                <a:gd name="T106" fmla="*/ 1 w 1384"/>
                <a:gd name="T107" fmla="*/ 5 h 1300"/>
                <a:gd name="T108" fmla="*/ 1 w 1384"/>
                <a:gd name="T109" fmla="*/ 5 h 1300"/>
                <a:gd name="T110" fmla="*/ 1 w 1384"/>
                <a:gd name="T111" fmla="*/ 3 h 1300"/>
                <a:gd name="T112" fmla="*/ 1 w 1384"/>
                <a:gd name="T113" fmla="*/ 3 h 1300"/>
                <a:gd name="T114" fmla="*/ 1 w 1384"/>
                <a:gd name="T115" fmla="*/ 3 h 1300"/>
                <a:gd name="T116" fmla="*/ 0 w 1384"/>
                <a:gd name="T117" fmla="*/ 3 h 1300"/>
                <a:gd name="T118" fmla="*/ 1 w 1384"/>
                <a:gd name="T119" fmla="*/ 1 h 1300"/>
                <a:gd name="T120" fmla="*/ 1 w 1384"/>
                <a:gd name="T121" fmla="*/ 1 h 13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84"/>
                <a:gd name="T184" fmla="*/ 0 h 1300"/>
                <a:gd name="T185" fmla="*/ 1384 w 1384"/>
                <a:gd name="T186" fmla="*/ 1300 h 130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84" h="1300">
                  <a:moveTo>
                    <a:pt x="57" y="453"/>
                  </a:moveTo>
                  <a:lnTo>
                    <a:pt x="53" y="464"/>
                  </a:lnTo>
                  <a:lnTo>
                    <a:pt x="51" y="475"/>
                  </a:lnTo>
                  <a:lnTo>
                    <a:pt x="51" y="483"/>
                  </a:lnTo>
                  <a:lnTo>
                    <a:pt x="49" y="489"/>
                  </a:lnTo>
                  <a:lnTo>
                    <a:pt x="49" y="498"/>
                  </a:lnTo>
                  <a:lnTo>
                    <a:pt x="49" y="506"/>
                  </a:lnTo>
                  <a:lnTo>
                    <a:pt x="49" y="513"/>
                  </a:lnTo>
                  <a:lnTo>
                    <a:pt x="49" y="523"/>
                  </a:lnTo>
                  <a:lnTo>
                    <a:pt x="49" y="530"/>
                  </a:lnTo>
                  <a:lnTo>
                    <a:pt x="49" y="540"/>
                  </a:lnTo>
                  <a:lnTo>
                    <a:pt x="49" y="549"/>
                  </a:lnTo>
                  <a:lnTo>
                    <a:pt x="49" y="559"/>
                  </a:lnTo>
                  <a:lnTo>
                    <a:pt x="49" y="570"/>
                  </a:lnTo>
                  <a:lnTo>
                    <a:pt x="51" y="580"/>
                  </a:lnTo>
                  <a:lnTo>
                    <a:pt x="51" y="591"/>
                  </a:lnTo>
                  <a:lnTo>
                    <a:pt x="51" y="601"/>
                  </a:lnTo>
                  <a:lnTo>
                    <a:pt x="51" y="610"/>
                  </a:lnTo>
                  <a:lnTo>
                    <a:pt x="53" y="622"/>
                  </a:lnTo>
                  <a:lnTo>
                    <a:pt x="53" y="631"/>
                  </a:lnTo>
                  <a:lnTo>
                    <a:pt x="53" y="643"/>
                  </a:lnTo>
                  <a:lnTo>
                    <a:pt x="55" y="654"/>
                  </a:lnTo>
                  <a:lnTo>
                    <a:pt x="57" y="665"/>
                  </a:lnTo>
                  <a:lnTo>
                    <a:pt x="57" y="675"/>
                  </a:lnTo>
                  <a:lnTo>
                    <a:pt x="58" y="688"/>
                  </a:lnTo>
                  <a:lnTo>
                    <a:pt x="60" y="698"/>
                  </a:lnTo>
                  <a:lnTo>
                    <a:pt x="62" y="711"/>
                  </a:lnTo>
                  <a:lnTo>
                    <a:pt x="64" y="722"/>
                  </a:lnTo>
                  <a:lnTo>
                    <a:pt x="66" y="734"/>
                  </a:lnTo>
                  <a:lnTo>
                    <a:pt x="68" y="745"/>
                  </a:lnTo>
                  <a:lnTo>
                    <a:pt x="72" y="757"/>
                  </a:lnTo>
                  <a:lnTo>
                    <a:pt x="74" y="768"/>
                  </a:lnTo>
                  <a:lnTo>
                    <a:pt x="76" y="779"/>
                  </a:lnTo>
                  <a:lnTo>
                    <a:pt x="77" y="789"/>
                  </a:lnTo>
                  <a:lnTo>
                    <a:pt x="81" y="800"/>
                  </a:lnTo>
                  <a:lnTo>
                    <a:pt x="83" y="810"/>
                  </a:lnTo>
                  <a:lnTo>
                    <a:pt x="85" y="821"/>
                  </a:lnTo>
                  <a:lnTo>
                    <a:pt x="89" y="833"/>
                  </a:lnTo>
                  <a:lnTo>
                    <a:pt x="93" y="844"/>
                  </a:lnTo>
                  <a:lnTo>
                    <a:pt x="95" y="856"/>
                  </a:lnTo>
                  <a:lnTo>
                    <a:pt x="98" y="865"/>
                  </a:lnTo>
                  <a:lnTo>
                    <a:pt x="100" y="875"/>
                  </a:lnTo>
                  <a:lnTo>
                    <a:pt x="104" y="886"/>
                  </a:lnTo>
                  <a:lnTo>
                    <a:pt x="108" y="895"/>
                  </a:lnTo>
                  <a:lnTo>
                    <a:pt x="112" y="905"/>
                  </a:lnTo>
                  <a:lnTo>
                    <a:pt x="116" y="914"/>
                  </a:lnTo>
                  <a:lnTo>
                    <a:pt x="121" y="924"/>
                  </a:lnTo>
                  <a:lnTo>
                    <a:pt x="123" y="932"/>
                  </a:lnTo>
                  <a:lnTo>
                    <a:pt x="129" y="939"/>
                  </a:lnTo>
                  <a:lnTo>
                    <a:pt x="133" y="949"/>
                  </a:lnTo>
                  <a:lnTo>
                    <a:pt x="138" y="956"/>
                  </a:lnTo>
                  <a:lnTo>
                    <a:pt x="142" y="966"/>
                  </a:lnTo>
                  <a:lnTo>
                    <a:pt x="148" y="973"/>
                  </a:lnTo>
                  <a:lnTo>
                    <a:pt x="152" y="979"/>
                  </a:lnTo>
                  <a:lnTo>
                    <a:pt x="157" y="989"/>
                  </a:lnTo>
                  <a:lnTo>
                    <a:pt x="169" y="1000"/>
                  </a:lnTo>
                  <a:lnTo>
                    <a:pt x="180" y="1010"/>
                  </a:lnTo>
                  <a:lnTo>
                    <a:pt x="186" y="1015"/>
                  </a:lnTo>
                  <a:lnTo>
                    <a:pt x="192" y="1019"/>
                  </a:lnTo>
                  <a:lnTo>
                    <a:pt x="197" y="1023"/>
                  </a:lnTo>
                  <a:lnTo>
                    <a:pt x="205" y="1027"/>
                  </a:lnTo>
                  <a:lnTo>
                    <a:pt x="216" y="1032"/>
                  </a:lnTo>
                  <a:lnTo>
                    <a:pt x="228" y="1038"/>
                  </a:lnTo>
                  <a:lnTo>
                    <a:pt x="239" y="1042"/>
                  </a:lnTo>
                  <a:lnTo>
                    <a:pt x="250" y="1048"/>
                  </a:lnTo>
                  <a:lnTo>
                    <a:pt x="262" y="1049"/>
                  </a:lnTo>
                  <a:lnTo>
                    <a:pt x="273" y="1053"/>
                  </a:lnTo>
                  <a:lnTo>
                    <a:pt x="285" y="1055"/>
                  </a:lnTo>
                  <a:lnTo>
                    <a:pt x="294" y="1059"/>
                  </a:lnTo>
                  <a:lnTo>
                    <a:pt x="304" y="1059"/>
                  </a:lnTo>
                  <a:lnTo>
                    <a:pt x="313" y="1059"/>
                  </a:lnTo>
                  <a:lnTo>
                    <a:pt x="323" y="1059"/>
                  </a:lnTo>
                  <a:lnTo>
                    <a:pt x="332" y="1059"/>
                  </a:lnTo>
                  <a:lnTo>
                    <a:pt x="340" y="1059"/>
                  </a:lnTo>
                  <a:lnTo>
                    <a:pt x="347" y="1057"/>
                  </a:lnTo>
                  <a:lnTo>
                    <a:pt x="355" y="1055"/>
                  </a:lnTo>
                  <a:lnTo>
                    <a:pt x="363" y="1053"/>
                  </a:lnTo>
                  <a:lnTo>
                    <a:pt x="368" y="1049"/>
                  </a:lnTo>
                  <a:lnTo>
                    <a:pt x="376" y="1048"/>
                  </a:lnTo>
                  <a:lnTo>
                    <a:pt x="380" y="1042"/>
                  </a:lnTo>
                  <a:lnTo>
                    <a:pt x="385" y="1038"/>
                  </a:lnTo>
                  <a:lnTo>
                    <a:pt x="391" y="1032"/>
                  </a:lnTo>
                  <a:lnTo>
                    <a:pt x="395" y="1027"/>
                  </a:lnTo>
                  <a:lnTo>
                    <a:pt x="399" y="1021"/>
                  </a:lnTo>
                  <a:lnTo>
                    <a:pt x="403" y="1015"/>
                  </a:lnTo>
                  <a:lnTo>
                    <a:pt x="404" y="1008"/>
                  </a:lnTo>
                  <a:lnTo>
                    <a:pt x="406" y="1002"/>
                  </a:lnTo>
                  <a:lnTo>
                    <a:pt x="406" y="994"/>
                  </a:lnTo>
                  <a:lnTo>
                    <a:pt x="410" y="987"/>
                  </a:lnTo>
                  <a:lnTo>
                    <a:pt x="410" y="977"/>
                  </a:lnTo>
                  <a:lnTo>
                    <a:pt x="410" y="970"/>
                  </a:lnTo>
                  <a:lnTo>
                    <a:pt x="408" y="960"/>
                  </a:lnTo>
                  <a:lnTo>
                    <a:pt x="408" y="951"/>
                  </a:lnTo>
                  <a:lnTo>
                    <a:pt x="404" y="941"/>
                  </a:lnTo>
                  <a:lnTo>
                    <a:pt x="403" y="932"/>
                  </a:lnTo>
                  <a:lnTo>
                    <a:pt x="397" y="920"/>
                  </a:lnTo>
                  <a:lnTo>
                    <a:pt x="391" y="911"/>
                  </a:lnTo>
                  <a:lnTo>
                    <a:pt x="382" y="899"/>
                  </a:lnTo>
                  <a:lnTo>
                    <a:pt x="374" y="890"/>
                  </a:lnTo>
                  <a:lnTo>
                    <a:pt x="365" y="878"/>
                  </a:lnTo>
                  <a:lnTo>
                    <a:pt x="357" y="867"/>
                  </a:lnTo>
                  <a:lnTo>
                    <a:pt x="346" y="856"/>
                  </a:lnTo>
                  <a:lnTo>
                    <a:pt x="334" y="844"/>
                  </a:lnTo>
                  <a:lnTo>
                    <a:pt x="323" y="833"/>
                  </a:lnTo>
                  <a:lnTo>
                    <a:pt x="311" y="823"/>
                  </a:lnTo>
                  <a:lnTo>
                    <a:pt x="300" y="812"/>
                  </a:lnTo>
                  <a:lnTo>
                    <a:pt x="289" y="802"/>
                  </a:lnTo>
                  <a:lnTo>
                    <a:pt x="277" y="791"/>
                  </a:lnTo>
                  <a:lnTo>
                    <a:pt x="268" y="779"/>
                  </a:lnTo>
                  <a:lnTo>
                    <a:pt x="256" y="768"/>
                  </a:lnTo>
                  <a:lnTo>
                    <a:pt x="245" y="757"/>
                  </a:lnTo>
                  <a:lnTo>
                    <a:pt x="233" y="745"/>
                  </a:lnTo>
                  <a:lnTo>
                    <a:pt x="226" y="736"/>
                  </a:lnTo>
                  <a:lnTo>
                    <a:pt x="216" y="724"/>
                  </a:lnTo>
                  <a:lnTo>
                    <a:pt x="211" y="715"/>
                  </a:lnTo>
                  <a:lnTo>
                    <a:pt x="203" y="703"/>
                  </a:lnTo>
                  <a:lnTo>
                    <a:pt x="199" y="694"/>
                  </a:lnTo>
                  <a:lnTo>
                    <a:pt x="195" y="684"/>
                  </a:lnTo>
                  <a:lnTo>
                    <a:pt x="193" y="673"/>
                  </a:lnTo>
                  <a:lnTo>
                    <a:pt x="192" y="664"/>
                  </a:lnTo>
                  <a:lnTo>
                    <a:pt x="193" y="652"/>
                  </a:lnTo>
                  <a:lnTo>
                    <a:pt x="195" y="643"/>
                  </a:lnTo>
                  <a:lnTo>
                    <a:pt x="199" y="633"/>
                  </a:lnTo>
                  <a:lnTo>
                    <a:pt x="205" y="624"/>
                  </a:lnTo>
                  <a:lnTo>
                    <a:pt x="216" y="616"/>
                  </a:lnTo>
                  <a:lnTo>
                    <a:pt x="226" y="605"/>
                  </a:lnTo>
                  <a:lnTo>
                    <a:pt x="235" y="593"/>
                  </a:lnTo>
                  <a:lnTo>
                    <a:pt x="243" y="587"/>
                  </a:lnTo>
                  <a:lnTo>
                    <a:pt x="247" y="582"/>
                  </a:lnTo>
                  <a:lnTo>
                    <a:pt x="254" y="574"/>
                  </a:lnTo>
                  <a:lnTo>
                    <a:pt x="262" y="568"/>
                  </a:lnTo>
                  <a:lnTo>
                    <a:pt x="268" y="561"/>
                  </a:lnTo>
                  <a:lnTo>
                    <a:pt x="275" y="553"/>
                  </a:lnTo>
                  <a:lnTo>
                    <a:pt x="281" y="548"/>
                  </a:lnTo>
                  <a:lnTo>
                    <a:pt x="290" y="540"/>
                  </a:lnTo>
                  <a:lnTo>
                    <a:pt x="296" y="532"/>
                  </a:lnTo>
                  <a:lnTo>
                    <a:pt x="304" y="527"/>
                  </a:lnTo>
                  <a:lnTo>
                    <a:pt x="311" y="519"/>
                  </a:lnTo>
                  <a:lnTo>
                    <a:pt x="321" y="511"/>
                  </a:lnTo>
                  <a:lnTo>
                    <a:pt x="328" y="504"/>
                  </a:lnTo>
                  <a:lnTo>
                    <a:pt x="338" y="496"/>
                  </a:lnTo>
                  <a:lnTo>
                    <a:pt x="346" y="489"/>
                  </a:lnTo>
                  <a:lnTo>
                    <a:pt x="355" y="481"/>
                  </a:lnTo>
                  <a:lnTo>
                    <a:pt x="363" y="473"/>
                  </a:lnTo>
                  <a:lnTo>
                    <a:pt x="372" y="466"/>
                  </a:lnTo>
                  <a:lnTo>
                    <a:pt x="380" y="458"/>
                  </a:lnTo>
                  <a:lnTo>
                    <a:pt x="391" y="453"/>
                  </a:lnTo>
                  <a:lnTo>
                    <a:pt x="399" y="445"/>
                  </a:lnTo>
                  <a:lnTo>
                    <a:pt x="406" y="437"/>
                  </a:lnTo>
                  <a:lnTo>
                    <a:pt x="416" y="430"/>
                  </a:lnTo>
                  <a:lnTo>
                    <a:pt x="427" y="424"/>
                  </a:lnTo>
                  <a:lnTo>
                    <a:pt x="435" y="416"/>
                  </a:lnTo>
                  <a:lnTo>
                    <a:pt x="444" y="411"/>
                  </a:lnTo>
                  <a:lnTo>
                    <a:pt x="456" y="405"/>
                  </a:lnTo>
                  <a:lnTo>
                    <a:pt x="465" y="399"/>
                  </a:lnTo>
                  <a:lnTo>
                    <a:pt x="475" y="394"/>
                  </a:lnTo>
                  <a:lnTo>
                    <a:pt x="482" y="388"/>
                  </a:lnTo>
                  <a:lnTo>
                    <a:pt x="492" y="382"/>
                  </a:lnTo>
                  <a:lnTo>
                    <a:pt x="501" y="376"/>
                  </a:lnTo>
                  <a:lnTo>
                    <a:pt x="511" y="373"/>
                  </a:lnTo>
                  <a:lnTo>
                    <a:pt x="520" y="369"/>
                  </a:lnTo>
                  <a:lnTo>
                    <a:pt x="528" y="365"/>
                  </a:lnTo>
                  <a:lnTo>
                    <a:pt x="539" y="361"/>
                  </a:lnTo>
                  <a:lnTo>
                    <a:pt x="547" y="357"/>
                  </a:lnTo>
                  <a:lnTo>
                    <a:pt x="557" y="354"/>
                  </a:lnTo>
                  <a:lnTo>
                    <a:pt x="564" y="352"/>
                  </a:lnTo>
                  <a:lnTo>
                    <a:pt x="576" y="350"/>
                  </a:lnTo>
                  <a:lnTo>
                    <a:pt x="583" y="348"/>
                  </a:lnTo>
                  <a:lnTo>
                    <a:pt x="593" y="346"/>
                  </a:lnTo>
                  <a:lnTo>
                    <a:pt x="600" y="346"/>
                  </a:lnTo>
                  <a:lnTo>
                    <a:pt x="612" y="346"/>
                  </a:lnTo>
                  <a:lnTo>
                    <a:pt x="619" y="346"/>
                  </a:lnTo>
                  <a:lnTo>
                    <a:pt x="627" y="346"/>
                  </a:lnTo>
                  <a:lnTo>
                    <a:pt x="634" y="348"/>
                  </a:lnTo>
                  <a:lnTo>
                    <a:pt x="644" y="352"/>
                  </a:lnTo>
                  <a:lnTo>
                    <a:pt x="652" y="352"/>
                  </a:lnTo>
                  <a:lnTo>
                    <a:pt x="659" y="357"/>
                  </a:lnTo>
                  <a:lnTo>
                    <a:pt x="669" y="359"/>
                  </a:lnTo>
                  <a:lnTo>
                    <a:pt x="676" y="365"/>
                  </a:lnTo>
                  <a:lnTo>
                    <a:pt x="684" y="369"/>
                  </a:lnTo>
                  <a:lnTo>
                    <a:pt x="692" y="376"/>
                  </a:lnTo>
                  <a:lnTo>
                    <a:pt x="697" y="382"/>
                  </a:lnTo>
                  <a:lnTo>
                    <a:pt x="705" y="390"/>
                  </a:lnTo>
                  <a:lnTo>
                    <a:pt x="712" y="397"/>
                  </a:lnTo>
                  <a:lnTo>
                    <a:pt x="720" y="405"/>
                  </a:lnTo>
                  <a:lnTo>
                    <a:pt x="726" y="414"/>
                  </a:lnTo>
                  <a:lnTo>
                    <a:pt x="733" y="426"/>
                  </a:lnTo>
                  <a:lnTo>
                    <a:pt x="739" y="435"/>
                  </a:lnTo>
                  <a:lnTo>
                    <a:pt x="745" y="445"/>
                  </a:lnTo>
                  <a:lnTo>
                    <a:pt x="750" y="456"/>
                  </a:lnTo>
                  <a:lnTo>
                    <a:pt x="756" y="466"/>
                  </a:lnTo>
                  <a:lnTo>
                    <a:pt x="762" y="475"/>
                  </a:lnTo>
                  <a:lnTo>
                    <a:pt x="768" y="483"/>
                  </a:lnTo>
                  <a:lnTo>
                    <a:pt x="773" y="492"/>
                  </a:lnTo>
                  <a:lnTo>
                    <a:pt x="781" y="504"/>
                  </a:lnTo>
                  <a:lnTo>
                    <a:pt x="787" y="511"/>
                  </a:lnTo>
                  <a:lnTo>
                    <a:pt x="792" y="521"/>
                  </a:lnTo>
                  <a:lnTo>
                    <a:pt x="798" y="529"/>
                  </a:lnTo>
                  <a:lnTo>
                    <a:pt x="804" y="540"/>
                  </a:lnTo>
                  <a:lnTo>
                    <a:pt x="809" y="548"/>
                  </a:lnTo>
                  <a:lnTo>
                    <a:pt x="817" y="557"/>
                  </a:lnTo>
                  <a:lnTo>
                    <a:pt x="823" y="565"/>
                  </a:lnTo>
                  <a:lnTo>
                    <a:pt x="828" y="574"/>
                  </a:lnTo>
                  <a:lnTo>
                    <a:pt x="834" y="582"/>
                  </a:lnTo>
                  <a:lnTo>
                    <a:pt x="840" y="591"/>
                  </a:lnTo>
                  <a:lnTo>
                    <a:pt x="846" y="599"/>
                  </a:lnTo>
                  <a:lnTo>
                    <a:pt x="851" y="608"/>
                  </a:lnTo>
                  <a:lnTo>
                    <a:pt x="857" y="614"/>
                  </a:lnTo>
                  <a:lnTo>
                    <a:pt x="863" y="622"/>
                  </a:lnTo>
                  <a:lnTo>
                    <a:pt x="868" y="629"/>
                  </a:lnTo>
                  <a:lnTo>
                    <a:pt x="874" y="639"/>
                  </a:lnTo>
                  <a:lnTo>
                    <a:pt x="880" y="645"/>
                  </a:lnTo>
                  <a:lnTo>
                    <a:pt x="885" y="652"/>
                  </a:lnTo>
                  <a:lnTo>
                    <a:pt x="889" y="660"/>
                  </a:lnTo>
                  <a:lnTo>
                    <a:pt x="895" y="667"/>
                  </a:lnTo>
                  <a:lnTo>
                    <a:pt x="899" y="675"/>
                  </a:lnTo>
                  <a:lnTo>
                    <a:pt x="904" y="681"/>
                  </a:lnTo>
                  <a:lnTo>
                    <a:pt x="910" y="688"/>
                  </a:lnTo>
                  <a:lnTo>
                    <a:pt x="916" y="696"/>
                  </a:lnTo>
                  <a:lnTo>
                    <a:pt x="923" y="707"/>
                  </a:lnTo>
                  <a:lnTo>
                    <a:pt x="933" y="721"/>
                  </a:lnTo>
                  <a:lnTo>
                    <a:pt x="937" y="726"/>
                  </a:lnTo>
                  <a:lnTo>
                    <a:pt x="941" y="732"/>
                  </a:lnTo>
                  <a:lnTo>
                    <a:pt x="946" y="738"/>
                  </a:lnTo>
                  <a:lnTo>
                    <a:pt x="950" y="745"/>
                  </a:lnTo>
                  <a:lnTo>
                    <a:pt x="958" y="755"/>
                  </a:lnTo>
                  <a:lnTo>
                    <a:pt x="965" y="766"/>
                  </a:lnTo>
                  <a:lnTo>
                    <a:pt x="971" y="776"/>
                  </a:lnTo>
                  <a:lnTo>
                    <a:pt x="979" y="787"/>
                  </a:lnTo>
                  <a:lnTo>
                    <a:pt x="982" y="795"/>
                  </a:lnTo>
                  <a:lnTo>
                    <a:pt x="988" y="804"/>
                  </a:lnTo>
                  <a:lnTo>
                    <a:pt x="992" y="812"/>
                  </a:lnTo>
                  <a:lnTo>
                    <a:pt x="998" y="821"/>
                  </a:lnTo>
                  <a:lnTo>
                    <a:pt x="999" y="827"/>
                  </a:lnTo>
                  <a:lnTo>
                    <a:pt x="1001" y="837"/>
                  </a:lnTo>
                  <a:lnTo>
                    <a:pt x="1003" y="842"/>
                  </a:lnTo>
                  <a:lnTo>
                    <a:pt x="1003" y="850"/>
                  </a:lnTo>
                  <a:lnTo>
                    <a:pt x="1001" y="859"/>
                  </a:lnTo>
                  <a:lnTo>
                    <a:pt x="996" y="873"/>
                  </a:lnTo>
                  <a:lnTo>
                    <a:pt x="986" y="882"/>
                  </a:lnTo>
                  <a:lnTo>
                    <a:pt x="977" y="895"/>
                  </a:lnTo>
                  <a:lnTo>
                    <a:pt x="969" y="901"/>
                  </a:lnTo>
                  <a:lnTo>
                    <a:pt x="963" y="907"/>
                  </a:lnTo>
                  <a:lnTo>
                    <a:pt x="956" y="913"/>
                  </a:lnTo>
                  <a:lnTo>
                    <a:pt x="950" y="916"/>
                  </a:lnTo>
                  <a:lnTo>
                    <a:pt x="942" y="924"/>
                  </a:lnTo>
                  <a:lnTo>
                    <a:pt x="935" y="930"/>
                  </a:lnTo>
                  <a:lnTo>
                    <a:pt x="929" y="933"/>
                  </a:lnTo>
                  <a:lnTo>
                    <a:pt x="923" y="939"/>
                  </a:lnTo>
                  <a:lnTo>
                    <a:pt x="916" y="945"/>
                  </a:lnTo>
                  <a:lnTo>
                    <a:pt x="910" y="949"/>
                  </a:lnTo>
                  <a:lnTo>
                    <a:pt x="903" y="954"/>
                  </a:lnTo>
                  <a:lnTo>
                    <a:pt x="899" y="958"/>
                  </a:lnTo>
                  <a:lnTo>
                    <a:pt x="891" y="966"/>
                  </a:lnTo>
                  <a:lnTo>
                    <a:pt x="885" y="973"/>
                  </a:lnTo>
                  <a:lnTo>
                    <a:pt x="882" y="979"/>
                  </a:lnTo>
                  <a:lnTo>
                    <a:pt x="885" y="985"/>
                  </a:lnTo>
                  <a:lnTo>
                    <a:pt x="887" y="985"/>
                  </a:lnTo>
                  <a:lnTo>
                    <a:pt x="893" y="989"/>
                  </a:lnTo>
                  <a:lnTo>
                    <a:pt x="899" y="989"/>
                  </a:lnTo>
                  <a:lnTo>
                    <a:pt x="906" y="991"/>
                  </a:lnTo>
                  <a:lnTo>
                    <a:pt x="912" y="991"/>
                  </a:lnTo>
                  <a:lnTo>
                    <a:pt x="922" y="991"/>
                  </a:lnTo>
                  <a:lnTo>
                    <a:pt x="929" y="991"/>
                  </a:lnTo>
                  <a:lnTo>
                    <a:pt x="939" y="991"/>
                  </a:lnTo>
                  <a:lnTo>
                    <a:pt x="946" y="991"/>
                  </a:lnTo>
                  <a:lnTo>
                    <a:pt x="956" y="992"/>
                  </a:lnTo>
                  <a:lnTo>
                    <a:pt x="963" y="992"/>
                  </a:lnTo>
                  <a:lnTo>
                    <a:pt x="971" y="994"/>
                  </a:lnTo>
                  <a:lnTo>
                    <a:pt x="980" y="992"/>
                  </a:lnTo>
                  <a:lnTo>
                    <a:pt x="988" y="992"/>
                  </a:lnTo>
                  <a:lnTo>
                    <a:pt x="996" y="991"/>
                  </a:lnTo>
                  <a:lnTo>
                    <a:pt x="1005" y="991"/>
                  </a:lnTo>
                  <a:lnTo>
                    <a:pt x="1013" y="989"/>
                  </a:lnTo>
                  <a:lnTo>
                    <a:pt x="1020" y="987"/>
                  </a:lnTo>
                  <a:lnTo>
                    <a:pt x="1028" y="985"/>
                  </a:lnTo>
                  <a:lnTo>
                    <a:pt x="1038" y="983"/>
                  </a:lnTo>
                  <a:lnTo>
                    <a:pt x="1045" y="979"/>
                  </a:lnTo>
                  <a:lnTo>
                    <a:pt x="1051" y="975"/>
                  </a:lnTo>
                  <a:lnTo>
                    <a:pt x="1058" y="970"/>
                  </a:lnTo>
                  <a:lnTo>
                    <a:pt x="1064" y="966"/>
                  </a:lnTo>
                  <a:lnTo>
                    <a:pt x="1070" y="958"/>
                  </a:lnTo>
                  <a:lnTo>
                    <a:pt x="1076" y="951"/>
                  </a:lnTo>
                  <a:lnTo>
                    <a:pt x="1081" y="943"/>
                  </a:lnTo>
                  <a:lnTo>
                    <a:pt x="1087" y="937"/>
                  </a:lnTo>
                  <a:lnTo>
                    <a:pt x="1091" y="926"/>
                  </a:lnTo>
                  <a:lnTo>
                    <a:pt x="1095" y="916"/>
                  </a:lnTo>
                  <a:lnTo>
                    <a:pt x="1098" y="907"/>
                  </a:lnTo>
                  <a:lnTo>
                    <a:pt x="1102" y="895"/>
                  </a:lnTo>
                  <a:lnTo>
                    <a:pt x="1102" y="888"/>
                  </a:lnTo>
                  <a:lnTo>
                    <a:pt x="1104" y="880"/>
                  </a:lnTo>
                  <a:lnTo>
                    <a:pt x="1104" y="875"/>
                  </a:lnTo>
                  <a:lnTo>
                    <a:pt x="1106" y="867"/>
                  </a:lnTo>
                  <a:lnTo>
                    <a:pt x="1106" y="859"/>
                  </a:lnTo>
                  <a:lnTo>
                    <a:pt x="1106" y="854"/>
                  </a:lnTo>
                  <a:lnTo>
                    <a:pt x="1106" y="844"/>
                  </a:lnTo>
                  <a:lnTo>
                    <a:pt x="1108" y="838"/>
                  </a:lnTo>
                  <a:lnTo>
                    <a:pt x="1106" y="829"/>
                  </a:lnTo>
                  <a:lnTo>
                    <a:pt x="1106" y="821"/>
                  </a:lnTo>
                  <a:lnTo>
                    <a:pt x="1106" y="812"/>
                  </a:lnTo>
                  <a:lnTo>
                    <a:pt x="1104" y="804"/>
                  </a:lnTo>
                  <a:lnTo>
                    <a:pt x="1102" y="797"/>
                  </a:lnTo>
                  <a:lnTo>
                    <a:pt x="1100" y="789"/>
                  </a:lnTo>
                  <a:lnTo>
                    <a:pt x="1098" y="781"/>
                  </a:lnTo>
                  <a:lnTo>
                    <a:pt x="1095" y="776"/>
                  </a:lnTo>
                  <a:lnTo>
                    <a:pt x="1093" y="768"/>
                  </a:lnTo>
                  <a:lnTo>
                    <a:pt x="1089" y="760"/>
                  </a:lnTo>
                  <a:lnTo>
                    <a:pt x="1085" y="755"/>
                  </a:lnTo>
                  <a:lnTo>
                    <a:pt x="1081" y="747"/>
                  </a:lnTo>
                  <a:lnTo>
                    <a:pt x="1074" y="734"/>
                  </a:lnTo>
                  <a:lnTo>
                    <a:pt x="1066" y="722"/>
                  </a:lnTo>
                  <a:lnTo>
                    <a:pt x="1060" y="717"/>
                  </a:lnTo>
                  <a:lnTo>
                    <a:pt x="1057" y="709"/>
                  </a:lnTo>
                  <a:lnTo>
                    <a:pt x="1051" y="703"/>
                  </a:lnTo>
                  <a:lnTo>
                    <a:pt x="1045" y="698"/>
                  </a:lnTo>
                  <a:lnTo>
                    <a:pt x="1034" y="688"/>
                  </a:lnTo>
                  <a:lnTo>
                    <a:pt x="1022" y="679"/>
                  </a:lnTo>
                  <a:lnTo>
                    <a:pt x="1011" y="667"/>
                  </a:lnTo>
                  <a:lnTo>
                    <a:pt x="999" y="656"/>
                  </a:lnTo>
                  <a:lnTo>
                    <a:pt x="986" y="646"/>
                  </a:lnTo>
                  <a:lnTo>
                    <a:pt x="975" y="639"/>
                  </a:lnTo>
                  <a:lnTo>
                    <a:pt x="969" y="633"/>
                  </a:lnTo>
                  <a:lnTo>
                    <a:pt x="961" y="629"/>
                  </a:lnTo>
                  <a:lnTo>
                    <a:pt x="956" y="626"/>
                  </a:lnTo>
                  <a:lnTo>
                    <a:pt x="950" y="620"/>
                  </a:lnTo>
                  <a:lnTo>
                    <a:pt x="937" y="610"/>
                  </a:lnTo>
                  <a:lnTo>
                    <a:pt x="925" y="605"/>
                  </a:lnTo>
                  <a:lnTo>
                    <a:pt x="912" y="595"/>
                  </a:lnTo>
                  <a:lnTo>
                    <a:pt x="901" y="587"/>
                  </a:lnTo>
                  <a:lnTo>
                    <a:pt x="891" y="580"/>
                  </a:lnTo>
                  <a:lnTo>
                    <a:pt x="882" y="572"/>
                  </a:lnTo>
                  <a:lnTo>
                    <a:pt x="872" y="565"/>
                  </a:lnTo>
                  <a:lnTo>
                    <a:pt x="865" y="557"/>
                  </a:lnTo>
                  <a:lnTo>
                    <a:pt x="857" y="548"/>
                  </a:lnTo>
                  <a:lnTo>
                    <a:pt x="851" y="542"/>
                  </a:lnTo>
                  <a:lnTo>
                    <a:pt x="846" y="534"/>
                  </a:lnTo>
                  <a:lnTo>
                    <a:pt x="842" y="527"/>
                  </a:lnTo>
                  <a:lnTo>
                    <a:pt x="840" y="517"/>
                  </a:lnTo>
                  <a:lnTo>
                    <a:pt x="840" y="511"/>
                  </a:lnTo>
                  <a:lnTo>
                    <a:pt x="838" y="502"/>
                  </a:lnTo>
                  <a:lnTo>
                    <a:pt x="836" y="494"/>
                  </a:lnTo>
                  <a:lnTo>
                    <a:pt x="836" y="489"/>
                  </a:lnTo>
                  <a:lnTo>
                    <a:pt x="834" y="483"/>
                  </a:lnTo>
                  <a:lnTo>
                    <a:pt x="832" y="475"/>
                  </a:lnTo>
                  <a:lnTo>
                    <a:pt x="832" y="470"/>
                  </a:lnTo>
                  <a:lnTo>
                    <a:pt x="830" y="464"/>
                  </a:lnTo>
                  <a:lnTo>
                    <a:pt x="828" y="462"/>
                  </a:lnTo>
                  <a:lnTo>
                    <a:pt x="827" y="451"/>
                  </a:lnTo>
                  <a:lnTo>
                    <a:pt x="823" y="441"/>
                  </a:lnTo>
                  <a:lnTo>
                    <a:pt x="819" y="432"/>
                  </a:lnTo>
                  <a:lnTo>
                    <a:pt x="817" y="422"/>
                  </a:lnTo>
                  <a:lnTo>
                    <a:pt x="815" y="416"/>
                  </a:lnTo>
                  <a:lnTo>
                    <a:pt x="815" y="411"/>
                  </a:lnTo>
                  <a:lnTo>
                    <a:pt x="815" y="403"/>
                  </a:lnTo>
                  <a:lnTo>
                    <a:pt x="815" y="397"/>
                  </a:lnTo>
                  <a:lnTo>
                    <a:pt x="815" y="388"/>
                  </a:lnTo>
                  <a:lnTo>
                    <a:pt x="815" y="380"/>
                  </a:lnTo>
                  <a:lnTo>
                    <a:pt x="815" y="371"/>
                  </a:lnTo>
                  <a:lnTo>
                    <a:pt x="817" y="363"/>
                  </a:lnTo>
                  <a:lnTo>
                    <a:pt x="819" y="352"/>
                  </a:lnTo>
                  <a:lnTo>
                    <a:pt x="821" y="342"/>
                  </a:lnTo>
                  <a:lnTo>
                    <a:pt x="823" y="337"/>
                  </a:lnTo>
                  <a:lnTo>
                    <a:pt x="825" y="331"/>
                  </a:lnTo>
                  <a:lnTo>
                    <a:pt x="827" y="323"/>
                  </a:lnTo>
                  <a:lnTo>
                    <a:pt x="828" y="318"/>
                  </a:lnTo>
                  <a:lnTo>
                    <a:pt x="828" y="310"/>
                  </a:lnTo>
                  <a:lnTo>
                    <a:pt x="832" y="304"/>
                  </a:lnTo>
                  <a:lnTo>
                    <a:pt x="832" y="297"/>
                  </a:lnTo>
                  <a:lnTo>
                    <a:pt x="836" y="289"/>
                  </a:lnTo>
                  <a:lnTo>
                    <a:pt x="838" y="281"/>
                  </a:lnTo>
                  <a:lnTo>
                    <a:pt x="842" y="276"/>
                  </a:lnTo>
                  <a:lnTo>
                    <a:pt x="846" y="266"/>
                  </a:lnTo>
                  <a:lnTo>
                    <a:pt x="847" y="259"/>
                  </a:lnTo>
                  <a:lnTo>
                    <a:pt x="849" y="249"/>
                  </a:lnTo>
                  <a:lnTo>
                    <a:pt x="851" y="241"/>
                  </a:lnTo>
                  <a:lnTo>
                    <a:pt x="853" y="234"/>
                  </a:lnTo>
                  <a:lnTo>
                    <a:pt x="857" y="228"/>
                  </a:lnTo>
                  <a:lnTo>
                    <a:pt x="857" y="221"/>
                  </a:lnTo>
                  <a:lnTo>
                    <a:pt x="859" y="215"/>
                  </a:lnTo>
                  <a:lnTo>
                    <a:pt x="859" y="209"/>
                  </a:lnTo>
                  <a:lnTo>
                    <a:pt x="861" y="205"/>
                  </a:lnTo>
                  <a:lnTo>
                    <a:pt x="861" y="194"/>
                  </a:lnTo>
                  <a:lnTo>
                    <a:pt x="861" y="188"/>
                  </a:lnTo>
                  <a:lnTo>
                    <a:pt x="859" y="181"/>
                  </a:lnTo>
                  <a:lnTo>
                    <a:pt x="859" y="177"/>
                  </a:lnTo>
                  <a:lnTo>
                    <a:pt x="851" y="169"/>
                  </a:lnTo>
                  <a:lnTo>
                    <a:pt x="846" y="165"/>
                  </a:lnTo>
                  <a:lnTo>
                    <a:pt x="834" y="164"/>
                  </a:lnTo>
                  <a:lnTo>
                    <a:pt x="825" y="164"/>
                  </a:lnTo>
                  <a:lnTo>
                    <a:pt x="811" y="162"/>
                  </a:lnTo>
                  <a:lnTo>
                    <a:pt x="800" y="160"/>
                  </a:lnTo>
                  <a:lnTo>
                    <a:pt x="790" y="156"/>
                  </a:lnTo>
                  <a:lnTo>
                    <a:pt x="781" y="148"/>
                  </a:lnTo>
                  <a:lnTo>
                    <a:pt x="777" y="143"/>
                  </a:lnTo>
                  <a:lnTo>
                    <a:pt x="773" y="137"/>
                  </a:lnTo>
                  <a:lnTo>
                    <a:pt x="769" y="129"/>
                  </a:lnTo>
                  <a:lnTo>
                    <a:pt x="769" y="120"/>
                  </a:lnTo>
                  <a:lnTo>
                    <a:pt x="768" y="114"/>
                  </a:lnTo>
                  <a:lnTo>
                    <a:pt x="768" y="108"/>
                  </a:lnTo>
                  <a:lnTo>
                    <a:pt x="768" y="101"/>
                  </a:lnTo>
                  <a:lnTo>
                    <a:pt x="768" y="95"/>
                  </a:lnTo>
                  <a:lnTo>
                    <a:pt x="768" y="88"/>
                  </a:lnTo>
                  <a:lnTo>
                    <a:pt x="768" y="82"/>
                  </a:lnTo>
                  <a:lnTo>
                    <a:pt x="768" y="72"/>
                  </a:lnTo>
                  <a:lnTo>
                    <a:pt x="769" y="65"/>
                  </a:lnTo>
                  <a:lnTo>
                    <a:pt x="769" y="55"/>
                  </a:lnTo>
                  <a:lnTo>
                    <a:pt x="771" y="48"/>
                  </a:lnTo>
                  <a:lnTo>
                    <a:pt x="771" y="40"/>
                  </a:lnTo>
                  <a:lnTo>
                    <a:pt x="775" y="34"/>
                  </a:lnTo>
                  <a:lnTo>
                    <a:pt x="777" y="27"/>
                  </a:lnTo>
                  <a:lnTo>
                    <a:pt x="781" y="21"/>
                  </a:lnTo>
                  <a:lnTo>
                    <a:pt x="785" y="17"/>
                  </a:lnTo>
                  <a:lnTo>
                    <a:pt x="788" y="13"/>
                  </a:lnTo>
                  <a:lnTo>
                    <a:pt x="798" y="6"/>
                  </a:lnTo>
                  <a:lnTo>
                    <a:pt x="809" y="2"/>
                  </a:lnTo>
                  <a:lnTo>
                    <a:pt x="815" y="0"/>
                  </a:lnTo>
                  <a:lnTo>
                    <a:pt x="821" y="0"/>
                  </a:lnTo>
                  <a:lnTo>
                    <a:pt x="828" y="0"/>
                  </a:lnTo>
                  <a:lnTo>
                    <a:pt x="834" y="0"/>
                  </a:lnTo>
                  <a:lnTo>
                    <a:pt x="842" y="0"/>
                  </a:lnTo>
                  <a:lnTo>
                    <a:pt x="847" y="0"/>
                  </a:lnTo>
                  <a:lnTo>
                    <a:pt x="855" y="2"/>
                  </a:lnTo>
                  <a:lnTo>
                    <a:pt x="863" y="4"/>
                  </a:lnTo>
                  <a:lnTo>
                    <a:pt x="870" y="6"/>
                  </a:lnTo>
                  <a:lnTo>
                    <a:pt x="878" y="8"/>
                  </a:lnTo>
                  <a:lnTo>
                    <a:pt x="885" y="11"/>
                  </a:lnTo>
                  <a:lnTo>
                    <a:pt x="895" y="13"/>
                  </a:lnTo>
                  <a:lnTo>
                    <a:pt x="903" y="15"/>
                  </a:lnTo>
                  <a:lnTo>
                    <a:pt x="912" y="19"/>
                  </a:lnTo>
                  <a:lnTo>
                    <a:pt x="920" y="23"/>
                  </a:lnTo>
                  <a:lnTo>
                    <a:pt x="929" y="27"/>
                  </a:lnTo>
                  <a:lnTo>
                    <a:pt x="937" y="30"/>
                  </a:lnTo>
                  <a:lnTo>
                    <a:pt x="946" y="36"/>
                  </a:lnTo>
                  <a:lnTo>
                    <a:pt x="954" y="40"/>
                  </a:lnTo>
                  <a:lnTo>
                    <a:pt x="963" y="46"/>
                  </a:lnTo>
                  <a:lnTo>
                    <a:pt x="971" y="49"/>
                  </a:lnTo>
                  <a:lnTo>
                    <a:pt x="980" y="55"/>
                  </a:lnTo>
                  <a:lnTo>
                    <a:pt x="988" y="59"/>
                  </a:lnTo>
                  <a:lnTo>
                    <a:pt x="998" y="65"/>
                  </a:lnTo>
                  <a:lnTo>
                    <a:pt x="1005" y="70"/>
                  </a:lnTo>
                  <a:lnTo>
                    <a:pt x="1013" y="76"/>
                  </a:lnTo>
                  <a:lnTo>
                    <a:pt x="1022" y="80"/>
                  </a:lnTo>
                  <a:lnTo>
                    <a:pt x="1030" y="86"/>
                  </a:lnTo>
                  <a:lnTo>
                    <a:pt x="1038" y="89"/>
                  </a:lnTo>
                  <a:lnTo>
                    <a:pt x="1045" y="95"/>
                  </a:lnTo>
                  <a:lnTo>
                    <a:pt x="1053" y="101"/>
                  </a:lnTo>
                  <a:lnTo>
                    <a:pt x="1062" y="107"/>
                  </a:lnTo>
                  <a:lnTo>
                    <a:pt x="1068" y="110"/>
                  </a:lnTo>
                  <a:lnTo>
                    <a:pt x="1076" y="116"/>
                  </a:lnTo>
                  <a:lnTo>
                    <a:pt x="1081" y="120"/>
                  </a:lnTo>
                  <a:lnTo>
                    <a:pt x="1089" y="126"/>
                  </a:lnTo>
                  <a:lnTo>
                    <a:pt x="1100" y="135"/>
                  </a:lnTo>
                  <a:lnTo>
                    <a:pt x="1112" y="143"/>
                  </a:lnTo>
                  <a:lnTo>
                    <a:pt x="1121" y="150"/>
                  </a:lnTo>
                  <a:lnTo>
                    <a:pt x="1131" y="158"/>
                  </a:lnTo>
                  <a:lnTo>
                    <a:pt x="1136" y="162"/>
                  </a:lnTo>
                  <a:lnTo>
                    <a:pt x="1142" y="165"/>
                  </a:lnTo>
                  <a:lnTo>
                    <a:pt x="1144" y="169"/>
                  </a:lnTo>
                  <a:lnTo>
                    <a:pt x="1146" y="171"/>
                  </a:lnTo>
                  <a:lnTo>
                    <a:pt x="1148" y="171"/>
                  </a:lnTo>
                  <a:lnTo>
                    <a:pt x="1152" y="177"/>
                  </a:lnTo>
                  <a:lnTo>
                    <a:pt x="1153" y="179"/>
                  </a:lnTo>
                  <a:lnTo>
                    <a:pt x="1157" y="184"/>
                  </a:lnTo>
                  <a:lnTo>
                    <a:pt x="1163" y="188"/>
                  </a:lnTo>
                  <a:lnTo>
                    <a:pt x="1169" y="196"/>
                  </a:lnTo>
                  <a:lnTo>
                    <a:pt x="1171" y="202"/>
                  </a:lnTo>
                  <a:lnTo>
                    <a:pt x="1176" y="207"/>
                  </a:lnTo>
                  <a:lnTo>
                    <a:pt x="1184" y="215"/>
                  </a:lnTo>
                  <a:lnTo>
                    <a:pt x="1192" y="224"/>
                  </a:lnTo>
                  <a:lnTo>
                    <a:pt x="1197" y="234"/>
                  </a:lnTo>
                  <a:lnTo>
                    <a:pt x="1205" y="243"/>
                  </a:lnTo>
                  <a:lnTo>
                    <a:pt x="1212" y="253"/>
                  </a:lnTo>
                  <a:lnTo>
                    <a:pt x="1220" y="266"/>
                  </a:lnTo>
                  <a:lnTo>
                    <a:pt x="1228" y="276"/>
                  </a:lnTo>
                  <a:lnTo>
                    <a:pt x="1235" y="289"/>
                  </a:lnTo>
                  <a:lnTo>
                    <a:pt x="1243" y="300"/>
                  </a:lnTo>
                  <a:lnTo>
                    <a:pt x="1252" y="314"/>
                  </a:lnTo>
                  <a:lnTo>
                    <a:pt x="1260" y="327"/>
                  </a:lnTo>
                  <a:lnTo>
                    <a:pt x="1269" y="340"/>
                  </a:lnTo>
                  <a:lnTo>
                    <a:pt x="1277" y="354"/>
                  </a:lnTo>
                  <a:lnTo>
                    <a:pt x="1287" y="371"/>
                  </a:lnTo>
                  <a:lnTo>
                    <a:pt x="1292" y="386"/>
                  </a:lnTo>
                  <a:lnTo>
                    <a:pt x="1302" y="401"/>
                  </a:lnTo>
                  <a:lnTo>
                    <a:pt x="1309" y="416"/>
                  </a:lnTo>
                  <a:lnTo>
                    <a:pt x="1317" y="434"/>
                  </a:lnTo>
                  <a:lnTo>
                    <a:pt x="1325" y="451"/>
                  </a:lnTo>
                  <a:lnTo>
                    <a:pt x="1330" y="468"/>
                  </a:lnTo>
                  <a:lnTo>
                    <a:pt x="1338" y="485"/>
                  </a:lnTo>
                  <a:lnTo>
                    <a:pt x="1345" y="504"/>
                  </a:lnTo>
                  <a:lnTo>
                    <a:pt x="1351" y="521"/>
                  </a:lnTo>
                  <a:lnTo>
                    <a:pt x="1357" y="538"/>
                  </a:lnTo>
                  <a:lnTo>
                    <a:pt x="1363" y="555"/>
                  </a:lnTo>
                  <a:lnTo>
                    <a:pt x="1368" y="574"/>
                  </a:lnTo>
                  <a:lnTo>
                    <a:pt x="1370" y="593"/>
                  </a:lnTo>
                  <a:lnTo>
                    <a:pt x="1374" y="612"/>
                  </a:lnTo>
                  <a:lnTo>
                    <a:pt x="1378" y="631"/>
                  </a:lnTo>
                  <a:lnTo>
                    <a:pt x="1382" y="652"/>
                  </a:lnTo>
                  <a:lnTo>
                    <a:pt x="1382" y="669"/>
                  </a:lnTo>
                  <a:lnTo>
                    <a:pt x="1384" y="690"/>
                  </a:lnTo>
                  <a:lnTo>
                    <a:pt x="1384" y="709"/>
                  </a:lnTo>
                  <a:lnTo>
                    <a:pt x="1384" y="728"/>
                  </a:lnTo>
                  <a:lnTo>
                    <a:pt x="1382" y="749"/>
                  </a:lnTo>
                  <a:lnTo>
                    <a:pt x="1380" y="768"/>
                  </a:lnTo>
                  <a:lnTo>
                    <a:pt x="1376" y="787"/>
                  </a:lnTo>
                  <a:lnTo>
                    <a:pt x="1374" y="808"/>
                  </a:lnTo>
                  <a:lnTo>
                    <a:pt x="1368" y="827"/>
                  </a:lnTo>
                  <a:lnTo>
                    <a:pt x="1363" y="846"/>
                  </a:lnTo>
                  <a:lnTo>
                    <a:pt x="1355" y="867"/>
                  </a:lnTo>
                  <a:lnTo>
                    <a:pt x="1347" y="886"/>
                  </a:lnTo>
                  <a:lnTo>
                    <a:pt x="1340" y="905"/>
                  </a:lnTo>
                  <a:lnTo>
                    <a:pt x="1328" y="924"/>
                  </a:lnTo>
                  <a:lnTo>
                    <a:pt x="1317" y="943"/>
                  </a:lnTo>
                  <a:lnTo>
                    <a:pt x="1306" y="962"/>
                  </a:lnTo>
                  <a:lnTo>
                    <a:pt x="1292" y="981"/>
                  </a:lnTo>
                  <a:lnTo>
                    <a:pt x="1277" y="1000"/>
                  </a:lnTo>
                  <a:lnTo>
                    <a:pt x="1262" y="1017"/>
                  </a:lnTo>
                  <a:lnTo>
                    <a:pt x="1245" y="1036"/>
                  </a:lnTo>
                  <a:lnTo>
                    <a:pt x="1224" y="1055"/>
                  </a:lnTo>
                  <a:lnTo>
                    <a:pt x="1205" y="1072"/>
                  </a:lnTo>
                  <a:lnTo>
                    <a:pt x="1184" y="1089"/>
                  </a:lnTo>
                  <a:lnTo>
                    <a:pt x="1161" y="1108"/>
                  </a:lnTo>
                  <a:lnTo>
                    <a:pt x="1136" y="1124"/>
                  </a:lnTo>
                  <a:lnTo>
                    <a:pt x="1112" y="1139"/>
                  </a:lnTo>
                  <a:lnTo>
                    <a:pt x="1089" y="1152"/>
                  </a:lnTo>
                  <a:lnTo>
                    <a:pt x="1068" y="1167"/>
                  </a:lnTo>
                  <a:lnTo>
                    <a:pt x="1043" y="1179"/>
                  </a:lnTo>
                  <a:lnTo>
                    <a:pt x="1022" y="1192"/>
                  </a:lnTo>
                  <a:lnTo>
                    <a:pt x="999" y="1203"/>
                  </a:lnTo>
                  <a:lnTo>
                    <a:pt x="980" y="1217"/>
                  </a:lnTo>
                  <a:lnTo>
                    <a:pt x="958" y="1224"/>
                  </a:lnTo>
                  <a:lnTo>
                    <a:pt x="939" y="1234"/>
                  </a:lnTo>
                  <a:lnTo>
                    <a:pt x="918" y="1241"/>
                  </a:lnTo>
                  <a:lnTo>
                    <a:pt x="899" y="1251"/>
                  </a:lnTo>
                  <a:lnTo>
                    <a:pt x="880" y="1259"/>
                  </a:lnTo>
                  <a:lnTo>
                    <a:pt x="861" y="1264"/>
                  </a:lnTo>
                  <a:lnTo>
                    <a:pt x="842" y="1270"/>
                  </a:lnTo>
                  <a:lnTo>
                    <a:pt x="827" y="1278"/>
                  </a:lnTo>
                  <a:lnTo>
                    <a:pt x="807" y="1281"/>
                  </a:lnTo>
                  <a:lnTo>
                    <a:pt x="790" y="1285"/>
                  </a:lnTo>
                  <a:lnTo>
                    <a:pt x="773" y="1289"/>
                  </a:lnTo>
                  <a:lnTo>
                    <a:pt x="758" y="1293"/>
                  </a:lnTo>
                  <a:lnTo>
                    <a:pt x="741" y="1295"/>
                  </a:lnTo>
                  <a:lnTo>
                    <a:pt x="726" y="1297"/>
                  </a:lnTo>
                  <a:lnTo>
                    <a:pt x="711" y="1298"/>
                  </a:lnTo>
                  <a:lnTo>
                    <a:pt x="697" y="1300"/>
                  </a:lnTo>
                  <a:lnTo>
                    <a:pt x="680" y="1300"/>
                  </a:lnTo>
                  <a:lnTo>
                    <a:pt x="667" y="1300"/>
                  </a:lnTo>
                  <a:lnTo>
                    <a:pt x="654" y="1300"/>
                  </a:lnTo>
                  <a:lnTo>
                    <a:pt x="640" y="1300"/>
                  </a:lnTo>
                  <a:lnTo>
                    <a:pt x="627" y="1300"/>
                  </a:lnTo>
                  <a:lnTo>
                    <a:pt x="614" y="1300"/>
                  </a:lnTo>
                  <a:lnTo>
                    <a:pt x="600" y="1298"/>
                  </a:lnTo>
                  <a:lnTo>
                    <a:pt x="591" y="1298"/>
                  </a:lnTo>
                  <a:lnTo>
                    <a:pt x="579" y="1295"/>
                  </a:lnTo>
                  <a:lnTo>
                    <a:pt x="568" y="1293"/>
                  </a:lnTo>
                  <a:lnTo>
                    <a:pt x="557" y="1291"/>
                  </a:lnTo>
                  <a:lnTo>
                    <a:pt x="545" y="1289"/>
                  </a:lnTo>
                  <a:lnTo>
                    <a:pt x="536" y="1285"/>
                  </a:lnTo>
                  <a:lnTo>
                    <a:pt x="526" y="1281"/>
                  </a:lnTo>
                  <a:lnTo>
                    <a:pt x="517" y="1278"/>
                  </a:lnTo>
                  <a:lnTo>
                    <a:pt x="509" y="1276"/>
                  </a:lnTo>
                  <a:lnTo>
                    <a:pt x="500" y="1272"/>
                  </a:lnTo>
                  <a:lnTo>
                    <a:pt x="492" y="1270"/>
                  </a:lnTo>
                  <a:lnTo>
                    <a:pt x="482" y="1266"/>
                  </a:lnTo>
                  <a:lnTo>
                    <a:pt x="477" y="1262"/>
                  </a:lnTo>
                  <a:lnTo>
                    <a:pt x="469" y="1259"/>
                  </a:lnTo>
                  <a:lnTo>
                    <a:pt x="461" y="1255"/>
                  </a:lnTo>
                  <a:lnTo>
                    <a:pt x="456" y="1253"/>
                  </a:lnTo>
                  <a:lnTo>
                    <a:pt x="450" y="1249"/>
                  </a:lnTo>
                  <a:lnTo>
                    <a:pt x="439" y="1241"/>
                  </a:lnTo>
                  <a:lnTo>
                    <a:pt x="429" y="1236"/>
                  </a:lnTo>
                  <a:lnTo>
                    <a:pt x="420" y="1228"/>
                  </a:lnTo>
                  <a:lnTo>
                    <a:pt x="414" y="1224"/>
                  </a:lnTo>
                  <a:lnTo>
                    <a:pt x="403" y="1217"/>
                  </a:lnTo>
                  <a:lnTo>
                    <a:pt x="399" y="1215"/>
                  </a:lnTo>
                  <a:lnTo>
                    <a:pt x="393" y="1211"/>
                  </a:lnTo>
                  <a:lnTo>
                    <a:pt x="382" y="1207"/>
                  </a:lnTo>
                  <a:lnTo>
                    <a:pt x="374" y="1205"/>
                  </a:lnTo>
                  <a:lnTo>
                    <a:pt x="366" y="1202"/>
                  </a:lnTo>
                  <a:lnTo>
                    <a:pt x="357" y="1196"/>
                  </a:lnTo>
                  <a:lnTo>
                    <a:pt x="349" y="1192"/>
                  </a:lnTo>
                  <a:lnTo>
                    <a:pt x="338" y="1184"/>
                  </a:lnTo>
                  <a:lnTo>
                    <a:pt x="327" y="1179"/>
                  </a:lnTo>
                  <a:lnTo>
                    <a:pt x="319" y="1173"/>
                  </a:lnTo>
                  <a:lnTo>
                    <a:pt x="313" y="1171"/>
                  </a:lnTo>
                  <a:lnTo>
                    <a:pt x="306" y="1167"/>
                  </a:lnTo>
                  <a:lnTo>
                    <a:pt x="300" y="1164"/>
                  </a:lnTo>
                  <a:lnTo>
                    <a:pt x="294" y="1160"/>
                  </a:lnTo>
                  <a:lnTo>
                    <a:pt x="287" y="1154"/>
                  </a:lnTo>
                  <a:lnTo>
                    <a:pt x="281" y="1150"/>
                  </a:lnTo>
                  <a:lnTo>
                    <a:pt x="273" y="1146"/>
                  </a:lnTo>
                  <a:lnTo>
                    <a:pt x="268" y="1141"/>
                  </a:lnTo>
                  <a:lnTo>
                    <a:pt x="260" y="1137"/>
                  </a:lnTo>
                  <a:lnTo>
                    <a:pt x="252" y="1131"/>
                  </a:lnTo>
                  <a:lnTo>
                    <a:pt x="247" y="1125"/>
                  </a:lnTo>
                  <a:lnTo>
                    <a:pt x="239" y="1120"/>
                  </a:lnTo>
                  <a:lnTo>
                    <a:pt x="230" y="1114"/>
                  </a:lnTo>
                  <a:lnTo>
                    <a:pt x="224" y="1108"/>
                  </a:lnTo>
                  <a:lnTo>
                    <a:pt x="216" y="1103"/>
                  </a:lnTo>
                  <a:lnTo>
                    <a:pt x="209" y="1095"/>
                  </a:lnTo>
                  <a:lnTo>
                    <a:pt x="201" y="1089"/>
                  </a:lnTo>
                  <a:lnTo>
                    <a:pt x="193" y="1082"/>
                  </a:lnTo>
                  <a:lnTo>
                    <a:pt x="188" y="1074"/>
                  </a:lnTo>
                  <a:lnTo>
                    <a:pt x="180" y="1067"/>
                  </a:lnTo>
                  <a:lnTo>
                    <a:pt x="173" y="1059"/>
                  </a:lnTo>
                  <a:lnTo>
                    <a:pt x="165" y="1051"/>
                  </a:lnTo>
                  <a:lnTo>
                    <a:pt x="157" y="1044"/>
                  </a:lnTo>
                  <a:lnTo>
                    <a:pt x="152" y="1036"/>
                  </a:lnTo>
                  <a:lnTo>
                    <a:pt x="144" y="1027"/>
                  </a:lnTo>
                  <a:lnTo>
                    <a:pt x="138" y="1019"/>
                  </a:lnTo>
                  <a:lnTo>
                    <a:pt x="131" y="1010"/>
                  </a:lnTo>
                  <a:lnTo>
                    <a:pt x="123" y="1000"/>
                  </a:lnTo>
                  <a:lnTo>
                    <a:pt x="117" y="991"/>
                  </a:lnTo>
                  <a:lnTo>
                    <a:pt x="110" y="983"/>
                  </a:lnTo>
                  <a:lnTo>
                    <a:pt x="104" y="973"/>
                  </a:lnTo>
                  <a:lnTo>
                    <a:pt x="96" y="962"/>
                  </a:lnTo>
                  <a:lnTo>
                    <a:pt x="91" y="952"/>
                  </a:lnTo>
                  <a:lnTo>
                    <a:pt x="85" y="943"/>
                  </a:lnTo>
                  <a:lnTo>
                    <a:pt x="79" y="932"/>
                  </a:lnTo>
                  <a:lnTo>
                    <a:pt x="74" y="920"/>
                  </a:lnTo>
                  <a:lnTo>
                    <a:pt x="68" y="909"/>
                  </a:lnTo>
                  <a:lnTo>
                    <a:pt x="62" y="897"/>
                  </a:lnTo>
                  <a:lnTo>
                    <a:pt x="57" y="888"/>
                  </a:lnTo>
                  <a:lnTo>
                    <a:pt x="51" y="875"/>
                  </a:lnTo>
                  <a:lnTo>
                    <a:pt x="47" y="863"/>
                  </a:lnTo>
                  <a:lnTo>
                    <a:pt x="43" y="852"/>
                  </a:lnTo>
                  <a:lnTo>
                    <a:pt x="39" y="840"/>
                  </a:lnTo>
                  <a:lnTo>
                    <a:pt x="36" y="827"/>
                  </a:lnTo>
                  <a:lnTo>
                    <a:pt x="32" y="814"/>
                  </a:lnTo>
                  <a:lnTo>
                    <a:pt x="28" y="802"/>
                  </a:lnTo>
                  <a:lnTo>
                    <a:pt x="26" y="791"/>
                  </a:lnTo>
                  <a:lnTo>
                    <a:pt x="22" y="778"/>
                  </a:lnTo>
                  <a:lnTo>
                    <a:pt x="19" y="766"/>
                  </a:lnTo>
                  <a:lnTo>
                    <a:pt x="17" y="755"/>
                  </a:lnTo>
                  <a:lnTo>
                    <a:pt x="15" y="743"/>
                  </a:lnTo>
                  <a:lnTo>
                    <a:pt x="11" y="730"/>
                  </a:lnTo>
                  <a:lnTo>
                    <a:pt x="9" y="719"/>
                  </a:lnTo>
                  <a:lnTo>
                    <a:pt x="7" y="707"/>
                  </a:lnTo>
                  <a:lnTo>
                    <a:pt x="5" y="698"/>
                  </a:lnTo>
                  <a:lnTo>
                    <a:pt x="5" y="686"/>
                  </a:lnTo>
                  <a:lnTo>
                    <a:pt x="3" y="677"/>
                  </a:lnTo>
                  <a:lnTo>
                    <a:pt x="3" y="667"/>
                  </a:lnTo>
                  <a:lnTo>
                    <a:pt x="3" y="656"/>
                  </a:lnTo>
                  <a:lnTo>
                    <a:pt x="1" y="646"/>
                  </a:lnTo>
                  <a:lnTo>
                    <a:pt x="0" y="635"/>
                  </a:lnTo>
                  <a:lnTo>
                    <a:pt x="0" y="626"/>
                  </a:lnTo>
                  <a:lnTo>
                    <a:pt x="0" y="616"/>
                  </a:lnTo>
                  <a:lnTo>
                    <a:pt x="0" y="605"/>
                  </a:lnTo>
                  <a:lnTo>
                    <a:pt x="0" y="597"/>
                  </a:lnTo>
                  <a:lnTo>
                    <a:pt x="0" y="587"/>
                  </a:lnTo>
                  <a:lnTo>
                    <a:pt x="0" y="580"/>
                  </a:lnTo>
                  <a:lnTo>
                    <a:pt x="0" y="568"/>
                  </a:lnTo>
                  <a:lnTo>
                    <a:pt x="0" y="561"/>
                  </a:lnTo>
                  <a:lnTo>
                    <a:pt x="0" y="551"/>
                  </a:lnTo>
                  <a:lnTo>
                    <a:pt x="1" y="544"/>
                  </a:lnTo>
                  <a:lnTo>
                    <a:pt x="1" y="534"/>
                  </a:lnTo>
                  <a:lnTo>
                    <a:pt x="3" y="527"/>
                  </a:lnTo>
                  <a:lnTo>
                    <a:pt x="3" y="521"/>
                  </a:lnTo>
                  <a:lnTo>
                    <a:pt x="5" y="513"/>
                  </a:lnTo>
                  <a:lnTo>
                    <a:pt x="5" y="506"/>
                  </a:lnTo>
                  <a:lnTo>
                    <a:pt x="5" y="498"/>
                  </a:lnTo>
                  <a:lnTo>
                    <a:pt x="7" y="491"/>
                  </a:lnTo>
                  <a:lnTo>
                    <a:pt x="9" y="483"/>
                  </a:lnTo>
                  <a:lnTo>
                    <a:pt x="9" y="477"/>
                  </a:lnTo>
                  <a:lnTo>
                    <a:pt x="9" y="470"/>
                  </a:lnTo>
                  <a:lnTo>
                    <a:pt x="11" y="464"/>
                  </a:lnTo>
                  <a:lnTo>
                    <a:pt x="13" y="460"/>
                  </a:lnTo>
                  <a:lnTo>
                    <a:pt x="15" y="447"/>
                  </a:lnTo>
                  <a:lnTo>
                    <a:pt x="17" y="437"/>
                  </a:lnTo>
                  <a:lnTo>
                    <a:pt x="20" y="428"/>
                  </a:lnTo>
                  <a:lnTo>
                    <a:pt x="22" y="420"/>
                  </a:lnTo>
                  <a:lnTo>
                    <a:pt x="24" y="413"/>
                  </a:lnTo>
                  <a:lnTo>
                    <a:pt x="26" y="407"/>
                  </a:lnTo>
                  <a:lnTo>
                    <a:pt x="28" y="399"/>
                  </a:lnTo>
                  <a:lnTo>
                    <a:pt x="32" y="397"/>
                  </a:lnTo>
                  <a:lnTo>
                    <a:pt x="34" y="390"/>
                  </a:lnTo>
                  <a:lnTo>
                    <a:pt x="36" y="388"/>
                  </a:lnTo>
                  <a:lnTo>
                    <a:pt x="182" y="224"/>
                  </a:lnTo>
                  <a:lnTo>
                    <a:pt x="57" y="453"/>
                  </a:lnTo>
                  <a:close/>
                </a:path>
              </a:pathLst>
            </a:custGeom>
            <a:solidFill>
              <a:srgbClr val="B3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Freeform 15"/>
            <p:cNvSpPr>
              <a:spLocks/>
            </p:cNvSpPr>
            <p:nvPr/>
          </p:nvSpPr>
          <p:spPr bwMode="auto">
            <a:xfrm>
              <a:off x="2792" y="1564"/>
              <a:ext cx="566" cy="614"/>
            </a:xfrm>
            <a:custGeom>
              <a:avLst/>
              <a:gdLst>
                <a:gd name="T0" fmla="*/ 4 w 1131"/>
                <a:gd name="T1" fmla="*/ 1 h 1228"/>
                <a:gd name="T2" fmla="*/ 4 w 1131"/>
                <a:gd name="T3" fmla="*/ 1 h 1228"/>
                <a:gd name="T4" fmla="*/ 5 w 1131"/>
                <a:gd name="T5" fmla="*/ 1 h 1228"/>
                <a:gd name="T6" fmla="*/ 5 w 1131"/>
                <a:gd name="T7" fmla="*/ 2 h 1228"/>
                <a:gd name="T8" fmla="*/ 5 w 1131"/>
                <a:gd name="T9" fmla="*/ 2 h 1228"/>
                <a:gd name="T10" fmla="*/ 5 w 1131"/>
                <a:gd name="T11" fmla="*/ 3 h 1228"/>
                <a:gd name="T12" fmla="*/ 4 w 1131"/>
                <a:gd name="T13" fmla="*/ 3 h 1228"/>
                <a:gd name="T14" fmla="*/ 4 w 1131"/>
                <a:gd name="T15" fmla="*/ 5 h 1228"/>
                <a:gd name="T16" fmla="*/ 3 w 1131"/>
                <a:gd name="T17" fmla="*/ 5 h 1228"/>
                <a:gd name="T18" fmla="*/ 3 w 1131"/>
                <a:gd name="T19" fmla="*/ 5 h 1228"/>
                <a:gd name="T20" fmla="*/ 3 w 1131"/>
                <a:gd name="T21" fmla="*/ 5 h 1228"/>
                <a:gd name="T22" fmla="*/ 2 w 1131"/>
                <a:gd name="T23" fmla="*/ 5 h 1228"/>
                <a:gd name="T24" fmla="*/ 2 w 1131"/>
                <a:gd name="T25" fmla="*/ 5 h 1228"/>
                <a:gd name="T26" fmla="*/ 2 w 1131"/>
                <a:gd name="T27" fmla="*/ 5 h 1228"/>
                <a:gd name="T28" fmla="*/ 1 w 1131"/>
                <a:gd name="T29" fmla="*/ 5 h 1228"/>
                <a:gd name="T30" fmla="*/ 1 w 1131"/>
                <a:gd name="T31" fmla="*/ 5 h 1228"/>
                <a:gd name="T32" fmla="*/ 1 w 1131"/>
                <a:gd name="T33" fmla="*/ 5 h 1228"/>
                <a:gd name="T34" fmla="*/ 1 w 1131"/>
                <a:gd name="T35" fmla="*/ 5 h 1228"/>
                <a:gd name="T36" fmla="*/ 1 w 1131"/>
                <a:gd name="T37" fmla="*/ 3 h 1228"/>
                <a:gd name="T38" fmla="*/ 1 w 1131"/>
                <a:gd name="T39" fmla="*/ 5 h 1228"/>
                <a:gd name="T40" fmla="*/ 1 w 1131"/>
                <a:gd name="T41" fmla="*/ 5 h 1228"/>
                <a:gd name="T42" fmla="*/ 1 w 1131"/>
                <a:gd name="T43" fmla="*/ 3 h 1228"/>
                <a:gd name="T44" fmla="*/ 1 w 1131"/>
                <a:gd name="T45" fmla="*/ 3 h 1228"/>
                <a:gd name="T46" fmla="*/ 1 w 1131"/>
                <a:gd name="T47" fmla="*/ 3 h 1228"/>
                <a:gd name="T48" fmla="*/ 1 w 1131"/>
                <a:gd name="T49" fmla="*/ 3 h 1228"/>
                <a:gd name="T50" fmla="*/ 1 w 1131"/>
                <a:gd name="T51" fmla="*/ 2 h 1228"/>
                <a:gd name="T52" fmla="*/ 1 w 1131"/>
                <a:gd name="T53" fmla="*/ 2 h 1228"/>
                <a:gd name="T54" fmla="*/ 1 w 1131"/>
                <a:gd name="T55" fmla="*/ 2 h 1228"/>
                <a:gd name="T56" fmla="*/ 1 w 1131"/>
                <a:gd name="T57" fmla="*/ 1 h 1228"/>
                <a:gd name="T58" fmla="*/ 2 w 1131"/>
                <a:gd name="T59" fmla="*/ 1 h 1228"/>
                <a:gd name="T60" fmla="*/ 2 w 1131"/>
                <a:gd name="T61" fmla="*/ 1 h 1228"/>
                <a:gd name="T62" fmla="*/ 2 w 1131"/>
                <a:gd name="T63" fmla="*/ 1 h 1228"/>
                <a:gd name="T64" fmla="*/ 3 w 1131"/>
                <a:gd name="T65" fmla="*/ 1 h 1228"/>
                <a:gd name="T66" fmla="*/ 3 w 1131"/>
                <a:gd name="T67" fmla="*/ 2 h 1228"/>
                <a:gd name="T68" fmla="*/ 3 w 1131"/>
                <a:gd name="T69" fmla="*/ 2 h 1228"/>
                <a:gd name="T70" fmla="*/ 3 w 1131"/>
                <a:gd name="T71" fmla="*/ 3 h 1228"/>
                <a:gd name="T72" fmla="*/ 3 w 1131"/>
                <a:gd name="T73" fmla="*/ 3 h 1228"/>
                <a:gd name="T74" fmla="*/ 3 w 1131"/>
                <a:gd name="T75" fmla="*/ 3 h 1228"/>
                <a:gd name="T76" fmla="*/ 3 w 1131"/>
                <a:gd name="T77" fmla="*/ 3 h 1228"/>
                <a:gd name="T78" fmla="*/ 3 w 1131"/>
                <a:gd name="T79" fmla="*/ 5 h 1228"/>
                <a:gd name="T80" fmla="*/ 3 w 1131"/>
                <a:gd name="T81" fmla="*/ 3 h 1228"/>
                <a:gd name="T82" fmla="*/ 4 w 1131"/>
                <a:gd name="T83" fmla="*/ 3 h 1228"/>
                <a:gd name="T84" fmla="*/ 4 w 1131"/>
                <a:gd name="T85" fmla="*/ 3 h 1228"/>
                <a:gd name="T86" fmla="*/ 4 w 1131"/>
                <a:gd name="T87" fmla="*/ 3 h 1228"/>
                <a:gd name="T88" fmla="*/ 4 w 1131"/>
                <a:gd name="T89" fmla="*/ 3 h 1228"/>
                <a:gd name="T90" fmla="*/ 4 w 1131"/>
                <a:gd name="T91" fmla="*/ 2 h 1228"/>
                <a:gd name="T92" fmla="*/ 4 w 1131"/>
                <a:gd name="T93" fmla="*/ 2 h 1228"/>
                <a:gd name="T94" fmla="*/ 4 w 1131"/>
                <a:gd name="T95" fmla="*/ 2 h 1228"/>
                <a:gd name="T96" fmla="*/ 4 w 1131"/>
                <a:gd name="T97" fmla="*/ 2 h 1228"/>
                <a:gd name="T98" fmla="*/ 3 w 1131"/>
                <a:gd name="T99" fmla="*/ 1 h 1228"/>
                <a:gd name="T100" fmla="*/ 3 w 1131"/>
                <a:gd name="T101" fmla="*/ 1 h 1228"/>
                <a:gd name="T102" fmla="*/ 3 w 1131"/>
                <a:gd name="T103" fmla="*/ 1 h 1228"/>
                <a:gd name="T104" fmla="*/ 3 w 1131"/>
                <a:gd name="T105" fmla="*/ 1 h 1228"/>
                <a:gd name="T106" fmla="*/ 3 w 1131"/>
                <a:gd name="T107" fmla="*/ 1 h 1228"/>
                <a:gd name="T108" fmla="*/ 3 w 1131"/>
                <a:gd name="T109" fmla="*/ 1 h 1228"/>
                <a:gd name="T110" fmla="*/ 3 w 1131"/>
                <a:gd name="T111" fmla="*/ 0 h 1228"/>
                <a:gd name="T112" fmla="*/ 3 w 1131"/>
                <a:gd name="T113" fmla="*/ 1 h 1228"/>
                <a:gd name="T114" fmla="*/ 4 w 1131"/>
                <a:gd name="T115" fmla="*/ 1 h 12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31"/>
                <a:gd name="T175" fmla="*/ 0 h 1228"/>
                <a:gd name="T176" fmla="*/ 1131 w 1131"/>
                <a:gd name="T177" fmla="*/ 1228 h 122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31" h="1228">
                  <a:moveTo>
                    <a:pt x="827" y="38"/>
                  </a:moveTo>
                  <a:lnTo>
                    <a:pt x="831" y="44"/>
                  </a:lnTo>
                  <a:lnTo>
                    <a:pt x="837" y="50"/>
                  </a:lnTo>
                  <a:lnTo>
                    <a:pt x="848" y="61"/>
                  </a:lnTo>
                  <a:lnTo>
                    <a:pt x="852" y="65"/>
                  </a:lnTo>
                  <a:lnTo>
                    <a:pt x="858" y="70"/>
                  </a:lnTo>
                  <a:lnTo>
                    <a:pt x="863" y="76"/>
                  </a:lnTo>
                  <a:lnTo>
                    <a:pt x="869" y="86"/>
                  </a:lnTo>
                  <a:lnTo>
                    <a:pt x="877" y="93"/>
                  </a:lnTo>
                  <a:lnTo>
                    <a:pt x="882" y="103"/>
                  </a:lnTo>
                  <a:lnTo>
                    <a:pt x="890" y="110"/>
                  </a:lnTo>
                  <a:lnTo>
                    <a:pt x="899" y="122"/>
                  </a:lnTo>
                  <a:lnTo>
                    <a:pt x="905" y="131"/>
                  </a:lnTo>
                  <a:lnTo>
                    <a:pt x="913" y="141"/>
                  </a:lnTo>
                  <a:lnTo>
                    <a:pt x="922" y="152"/>
                  </a:lnTo>
                  <a:lnTo>
                    <a:pt x="930" y="164"/>
                  </a:lnTo>
                  <a:lnTo>
                    <a:pt x="937" y="175"/>
                  </a:lnTo>
                  <a:lnTo>
                    <a:pt x="949" y="186"/>
                  </a:lnTo>
                  <a:lnTo>
                    <a:pt x="956" y="202"/>
                  </a:lnTo>
                  <a:lnTo>
                    <a:pt x="966" y="215"/>
                  </a:lnTo>
                  <a:lnTo>
                    <a:pt x="975" y="226"/>
                  </a:lnTo>
                  <a:lnTo>
                    <a:pt x="985" y="240"/>
                  </a:lnTo>
                  <a:lnTo>
                    <a:pt x="994" y="255"/>
                  </a:lnTo>
                  <a:lnTo>
                    <a:pt x="1002" y="270"/>
                  </a:lnTo>
                  <a:lnTo>
                    <a:pt x="1012" y="283"/>
                  </a:lnTo>
                  <a:lnTo>
                    <a:pt x="1021" y="299"/>
                  </a:lnTo>
                  <a:lnTo>
                    <a:pt x="1031" y="314"/>
                  </a:lnTo>
                  <a:lnTo>
                    <a:pt x="1040" y="331"/>
                  </a:lnTo>
                  <a:lnTo>
                    <a:pt x="1048" y="346"/>
                  </a:lnTo>
                  <a:lnTo>
                    <a:pt x="1055" y="361"/>
                  </a:lnTo>
                  <a:lnTo>
                    <a:pt x="1063" y="378"/>
                  </a:lnTo>
                  <a:lnTo>
                    <a:pt x="1070" y="396"/>
                  </a:lnTo>
                  <a:lnTo>
                    <a:pt x="1078" y="413"/>
                  </a:lnTo>
                  <a:lnTo>
                    <a:pt x="1084" y="430"/>
                  </a:lnTo>
                  <a:lnTo>
                    <a:pt x="1091" y="445"/>
                  </a:lnTo>
                  <a:lnTo>
                    <a:pt x="1099" y="462"/>
                  </a:lnTo>
                  <a:lnTo>
                    <a:pt x="1103" y="479"/>
                  </a:lnTo>
                  <a:lnTo>
                    <a:pt x="1108" y="496"/>
                  </a:lnTo>
                  <a:lnTo>
                    <a:pt x="1112" y="515"/>
                  </a:lnTo>
                  <a:lnTo>
                    <a:pt x="1118" y="532"/>
                  </a:lnTo>
                  <a:lnTo>
                    <a:pt x="1122" y="549"/>
                  </a:lnTo>
                  <a:lnTo>
                    <a:pt x="1124" y="569"/>
                  </a:lnTo>
                  <a:lnTo>
                    <a:pt x="1127" y="588"/>
                  </a:lnTo>
                  <a:lnTo>
                    <a:pt x="1131" y="605"/>
                  </a:lnTo>
                  <a:lnTo>
                    <a:pt x="1131" y="622"/>
                  </a:lnTo>
                  <a:lnTo>
                    <a:pt x="1131" y="641"/>
                  </a:lnTo>
                  <a:lnTo>
                    <a:pt x="1131" y="658"/>
                  </a:lnTo>
                  <a:lnTo>
                    <a:pt x="1131" y="675"/>
                  </a:lnTo>
                  <a:lnTo>
                    <a:pt x="1129" y="692"/>
                  </a:lnTo>
                  <a:lnTo>
                    <a:pt x="1129" y="711"/>
                  </a:lnTo>
                  <a:lnTo>
                    <a:pt x="1126" y="728"/>
                  </a:lnTo>
                  <a:lnTo>
                    <a:pt x="1122" y="745"/>
                  </a:lnTo>
                  <a:lnTo>
                    <a:pt x="1116" y="762"/>
                  </a:lnTo>
                  <a:lnTo>
                    <a:pt x="1110" y="780"/>
                  </a:lnTo>
                  <a:lnTo>
                    <a:pt x="1105" y="797"/>
                  </a:lnTo>
                  <a:lnTo>
                    <a:pt x="1097" y="814"/>
                  </a:lnTo>
                  <a:lnTo>
                    <a:pt x="1088" y="829"/>
                  </a:lnTo>
                  <a:lnTo>
                    <a:pt x="1078" y="846"/>
                  </a:lnTo>
                  <a:lnTo>
                    <a:pt x="1069" y="863"/>
                  </a:lnTo>
                  <a:lnTo>
                    <a:pt x="1059" y="880"/>
                  </a:lnTo>
                  <a:lnTo>
                    <a:pt x="1046" y="895"/>
                  </a:lnTo>
                  <a:lnTo>
                    <a:pt x="1034" y="911"/>
                  </a:lnTo>
                  <a:lnTo>
                    <a:pt x="1021" y="924"/>
                  </a:lnTo>
                  <a:lnTo>
                    <a:pt x="1010" y="939"/>
                  </a:lnTo>
                  <a:lnTo>
                    <a:pt x="998" y="953"/>
                  </a:lnTo>
                  <a:lnTo>
                    <a:pt x="987" y="966"/>
                  </a:lnTo>
                  <a:lnTo>
                    <a:pt x="973" y="977"/>
                  </a:lnTo>
                  <a:lnTo>
                    <a:pt x="964" y="992"/>
                  </a:lnTo>
                  <a:lnTo>
                    <a:pt x="951" y="1004"/>
                  </a:lnTo>
                  <a:lnTo>
                    <a:pt x="939" y="1015"/>
                  </a:lnTo>
                  <a:lnTo>
                    <a:pt x="928" y="1027"/>
                  </a:lnTo>
                  <a:lnTo>
                    <a:pt x="916" y="1036"/>
                  </a:lnTo>
                  <a:lnTo>
                    <a:pt x="905" y="1048"/>
                  </a:lnTo>
                  <a:lnTo>
                    <a:pt x="894" y="1057"/>
                  </a:lnTo>
                  <a:lnTo>
                    <a:pt x="884" y="1067"/>
                  </a:lnTo>
                  <a:lnTo>
                    <a:pt x="873" y="1076"/>
                  </a:lnTo>
                  <a:lnTo>
                    <a:pt x="863" y="1086"/>
                  </a:lnTo>
                  <a:lnTo>
                    <a:pt x="852" y="1093"/>
                  </a:lnTo>
                  <a:lnTo>
                    <a:pt x="840" y="1101"/>
                  </a:lnTo>
                  <a:lnTo>
                    <a:pt x="831" y="1108"/>
                  </a:lnTo>
                  <a:lnTo>
                    <a:pt x="821" y="1116"/>
                  </a:lnTo>
                  <a:lnTo>
                    <a:pt x="810" y="1122"/>
                  </a:lnTo>
                  <a:lnTo>
                    <a:pt x="800" y="1129"/>
                  </a:lnTo>
                  <a:lnTo>
                    <a:pt x="789" y="1137"/>
                  </a:lnTo>
                  <a:lnTo>
                    <a:pt x="780" y="1141"/>
                  </a:lnTo>
                  <a:lnTo>
                    <a:pt x="770" y="1146"/>
                  </a:lnTo>
                  <a:lnTo>
                    <a:pt x="759" y="1152"/>
                  </a:lnTo>
                  <a:lnTo>
                    <a:pt x="751" y="1158"/>
                  </a:lnTo>
                  <a:lnTo>
                    <a:pt x="740" y="1164"/>
                  </a:lnTo>
                  <a:lnTo>
                    <a:pt x="730" y="1167"/>
                  </a:lnTo>
                  <a:lnTo>
                    <a:pt x="723" y="1173"/>
                  </a:lnTo>
                  <a:lnTo>
                    <a:pt x="713" y="1179"/>
                  </a:lnTo>
                  <a:lnTo>
                    <a:pt x="704" y="1181"/>
                  </a:lnTo>
                  <a:lnTo>
                    <a:pt x="694" y="1184"/>
                  </a:lnTo>
                  <a:lnTo>
                    <a:pt x="686" y="1188"/>
                  </a:lnTo>
                  <a:lnTo>
                    <a:pt x="677" y="1192"/>
                  </a:lnTo>
                  <a:lnTo>
                    <a:pt x="669" y="1194"/>
                  </a:lnTo>
                  <a:lnTo>
                    <a:pt x="660" y="1198"/>
                  </a:lnTo>
                  <a:lnTo>
                    <a:pt x="652" y="1200"/>
                  </a:lnTo>
                  <a:lnTo>
                    <a:pt x="643" y="1203"/>
                  </a:lnTo>
                  <a:lnTo>
                    <a:pt x="635" y="1203"/>
                  </a:lnTo>
                  <a:lnTo>
                    <a:pt x="628" y="1205"/>
                  </a:lnTo>
                  <a:lnTo>
                    <a:pt x="618" y="1207"/>
                  </a:lnTo>
                  <a:lnTo>
                    <a:pt x="612" y="1209"/>
                  </a:lnTo>
                  <a:lnTo>
                    <a:pt x="605" y="1211"/>
                  </a:lnTo>
                  <a:lnTo>
                    <a:pt x="599" y="1213"/>
                  </a:lnTo>
                  <a:lnTo>
                    <a:pt x="591" y="1215"/>
                  </a:lnTo>
                  <a:lnTo>
                    <a:pt x="586" y="1217"/>
                  </a:lnTo>
                  <a:lnTo>
                    <a:pt x="576" y="1217"/>
                  </a:lnTo>
                  <a:lnTo>
                    <a:pt x="570" y="1217"/>
                  </a:lnTo>
                  <a:lnTo>
                    <a:pt x="563" y="1219"/>
                  </a:lnTo>
                  <a:lnTo>
                    <a:pt x="557" y="1221"/>
                  </a:lnTo>
                  <a:lnTo>
                    <a:pt x="551" y="1221"/>
                  </a:lnTo>
                  <a:lnTo>
                    <a:pt x="544" y="1221"/>
                  </a:lnTo>
                  <a:lnTo>
                    <a:pt x="538" y="1222"/>
                  </a:lnTo>
                  <a:lnTo>
                    <a:pt x="534" y="1222"/>
                  </a:lnTo>
                  <a:lnTo>
                    <a:pt x="521" y="1224"/>
                  </a:lnTo>
                  <a:lnTo>
                    <a:pt x="512" y="1226"/>
                  </a:lnTo>
                  <a:lnTo>
                    <a:pt x="502" y="1226"/>
                  </a:lnTo>
                  <a:lnTo>
                    <a:pt x="494" y="1228"/>
                  </a:lnTo>
                  <a:lnTo>
                    <a:pt x="483" y="1226"/>
                  </a:lnTo>
                  <a:lnTo>
                    <a:pt x="475" y="1226"/>
                  </a:lnTo>
                  <a:lnTo>
                    <a:pt x="464" y="1226"/>
                  </a:lnTo>
                  <a:lnTo>
                    <a:pt x="453" y="1226"/>
                  </a:lnTo>
                  <a:lnTo>
                    <a:pt x="445" y="1226"/>
                  </a:lnTo>
                  <a:lnTo>
                    <a:pt x="439" y="1226"/>
                  </a:lnTo>
                  <a:lnTo>
                    <a:pt x="432" y="1224"/>
                  </a:lnTo>
                  <a:lnTo>
                    <a:pt x="424" y="1224"/>
                  </a:lnTo>
                  <a:lnTo>
                    <a:pt x="418" y="1222"/>
                  </a:lnTo>
                  <a:lnTo>
                    <a:pt x="411" y="1222"/>
                  </a:lnTo>
                  <a:lnTo>
                    <a:pt x="405" y="1222"/>
                  </a:lnTo>
                  <a:lnTo>
                    <a:pt x="397" y="1222"/>
                  </a:lnTo>
                  <a:lnTo>
                    <a:pt x="388" y="1221"/>
                  </a:lnTo>
                  <a:lnTo>
                    <a:pt x="382" y="1219"/>
                  </a:lnTo>
                  <a:lnTo>
                    <a:pt x="373" y="1217"/>
                  </a:lnTo>
                  <a:lnTo>
                    <a:pt x="365" y="1217"/>
                  </a:lnTo>
                  <a:lnTo>
                    <a:pt x="358" y="1215"/>
                  </a:lnTo>
                  <a:lnTo>
                    <a:pt x="350" y="1213"/>
                  </a:lnTo>
                  <a:lnTo>
                    <a:pt x="340" y="1211"/>
                  </a:lnTo>
                  <a:lnTo>
                    <a:pt x="335" y="1211"/>
                  </a:lnTo>
                  <a:lnTo>
                    <a:pt x="325" y="1209"/>
                  </a:lnTo>
                  <a:lnTo>
                    <a:pt x="318" y="1205"/>
                  </a:lnTo>
                  <a:lnTo>
                    <a:pt x="308" y="1203"/>
                  </a:lnTo>
                  <a:lnTo>
                    <a:pt x="301" y="1203"/>
                  </a:lnTo>
                  <a:lnTo>
                    <a:pt x="293" y="1200"/>
                  </a:lnTo>
                  <a:lnTo>
                    <a:pt x="283" y="1198"/>
                  </a:lnTo>
                  <a:lnTo>
                    <a:pt x="276" y="1194"/>
                  </a:lnTo>
                  <a:lnTo>
                    <a:pt x="268" y="1194"/>
                  </a:lnTo>
                  <a:lnTo>
                    <a:pt x="259" y="1190"/>
                  </a:lnTo>
                  <a:lnTo>
                    <a:pt x="251" y="1188"/>
                  </a:lnTo>
                  <a:lnTo>
                    <a:pt x="242" y="1184"/>
                  </a:lnTo>
                  <a:lnTo>
                    <a:pt x="234" y="1183"/>
                  </a:lnTo>
                  <a:lnTo>
                    <a:pt x="224" y="1179"/>
                  </a:lnTo>
                  <a:lnTo>
                    <a:pt x="217" y="1175"/>
                  </a:lnTo>
                  <a:lnTo>
                    <a:pt x="207" y="1173"/>
                  </a:lnTo>
                  <a:lnTo>
                    <a:pt x="200" y="1169"/>
                  </a:lnTo>
                  <a:lnTo>
                    <a:pt x="192" y="1165"/>
                  </a:lnTo>
                  <a:lnTo>
                    <a:pt x="183" y="1162"/>
                  </a:lnTo>
                  <a:lnTo>
                    <a:pt x="175" y="1158"/>
                  </a:lnTo>
                  <a:lnTo>
                    <a:pt x="167" y="1156"/>
                  </a:lnTo>
                  <a:lnTo>
                    <a:pt x="160" y="1150"/>
                  </a:lnTo>
                  <a:lnTo>
                    <a:pt x="152" y="1146"/>
                  </a:lnTo>
                  <a:lnTo>
                    <a:pt x="145" y="1143"/>
                  </a:lnTo>
                  <a:lnTo>
                    <a:pt x="139" y="1139"/>
                  </a:lnTo>
                  <a:lnTo>
                    <a:pt x="129" y="1133"/>
                  </a:lnTo>
                  <a:lnTo>
                    <a:pt x="124" y="1129"/>
                  </a:lnTo>
                  <a:lnTo>
                    <a:pt x="116" y="1124"/>
                  </a:lnTo>
                  <a:lnTo>
                    <a:pt x="110" y="1122"/>
                  </a:lnTo>
                  <a:lnTo>
                    <a:pt x="103" y="1116"/>
                  </a:lnTo>
                  <a:lnTo>
                    <a:pt x="95" y="1110"/>
                  </a:lnTo>
                  <a:lnTo>
                    <a:pt x="90" y="1105"/>
                  </a:lnTo>
                  <a:lnTo>
                    <a:pt x="84" y="1101"/>
                  </a:lnTo>
                  <a:lnTo>
                    <a:pt x="70" y="1089"/>
                  </a:lnTo>
                  <a:lnTo>
                    <a:pt x="61" y="1080"/>
                  </a:lnTo>
                  <a:lnTo>
                    <a:pt x="51" y="1068"/>
                  </a:lnTo>
                  <a:lnTo>
                    <a:pt x="44" y="1057"/>
                  </a:lnTo>
                  <a:lnTo>
                    <a:pt x="36" y="1049"/>
                  </a:lnTo>
                  <a:lnTo>
                    <a:pt x="32" y="1044"/>
                  </a:lnTo>
                  <a:lnTo>
                    <a:pt x="29" y="1038"/>
                  </a:lnTo>
                  <a:lnTo>
                    <a:pt x="27" y="1034"/>
                  </a:lnTo>
                  <a:lnTo>
                    <a:pt x="19" y="1023"/>
                  </a:lnTo>
                  <a:lnTo>
                    <a:pt x="15" y="1017"/>
                  </a:lnTo>
                  <a:lnTo>
                    <a:pt x="10" y="1010"/>
                  </a:lnTo>
                  <a:lnTo>
                    <a:pt x="8" y="1004"/>
                  </a:lnTo>
                  <a:lnTo>
                    <a:pt x="4" y="1000"/>
                  </a:lnTo>
                  <a:lnTo>
                    <a:pt x="4" y="998"/>
                  </a:lnTo>
                  <a:lnTo>
                    <a:pt x="0" y="992"/>
                  </a:lnTo>
                  <a:lnTo>
                    <a:pt x="10" y="998"/>
                  </a:lnTo>
                  <a:lnTo>
                    <a:pt x="12" y="1004"/>
                  </a:lnTo>
                  <a:lnTo>
                    <a:pt x="19" y="1010"/>
                  </a:lnTo>
                  <a:lnTo>
                    <a:pt x="25" y="1015"/>
                  </a:lnTo>
                  <a:lnTo>
                    <a:pt x="31" y="1023"/>
                  </a:lnTo>
                  <a:lnTo>
                    <a:pt x="36" y="1029"/>
                  </a:lnTo>
                  <a:lnTo>
                    <a:pt x="40" y="1034"/>
                  </a:lnTo>
                  <a:lnTo>
                    <a:pt x="44" y="1038"/>
                  </a:lnTo>
                  <a:lnTo>
                    <a:pt x="46" y="1040"/>
                  </a:lnTo>
                  <a:lnTo>
                    <a:pt x="48" y="1040"/>
                  </a:lnTo>
                  <a:lnTo>
                    <a:pt x="53" y="1042"/>
                  </a:lnTo>
                  <a:lnTo>
                    <a:pt x="57" y="1042"/>
                  </a:lnTo>
                  <a:lnTo>
                    <a:pt x="65" y="1042"/>
                  </a:lnTo>
                  <a:lnTo>
                    <a:pt x="70" y="1042"/>
                  </a:lnTo>
                  <a:lnTo>
                    <a:pt x="80" y="1044"/>
                  </a:lnTo>
                  <a:lnTo>
                    <a:pt x="86" y="1044"/>
                  </a:lnTo>
                  <a:lnTo>
                    <a:pt x="95" y="1044"/>
                  </a:lnTo>
                  <a:lnTo>
                    <a:pt x="105" y="1044"/>
                  </a:lnTo>
                  <a:lnTo>
                    <a:pt x="114" y="1044"/>
                  </a:lnTo>
                  <a:lnTo>
                    <a:pt x="124" y="1042"/>
                  </a:lnTo>
                  <a:lnTo>
                    <a:pt x="133" y="1042"/>
                  </a:lnTo>
                  <a:lnTo>
                    <a:pt x="143" y="1042"/>
                  </a:lnTo>
                  <a:lnTo>
                    <a:pt x="156" y="1042"/>
                  </a:lnTo>
                  <a:lnTo>
                    <a:pt x="164" y="1040"/>
                  </a:lnTo>
                  <a:lnTo>
                    <a:pt x="175" y="1036"/>
                  </a:lnTo>
                  <a:lnTo>
                    <a:pt x="183" y="1034"/>
                  </a:lnTo>
                  <a:lnTo>
                    <a:pt x="194" y="1032"/>
                  </a:lnTo>
                  <a:lnTo>
                    <a:pt x="204" y="1027"/>
                  </a:lnTo>
                  <a:lnTo>
                    <a:pt x="211" y="1023"/>
                  </a:lnTo>
                  <a:lnTo>
                    <a:pt x="219" y="1017"/>
                  </a:lnTo>
                  <a:lnTo>
                    <a:pt x="228" y="1013"/>
                  </a:lnTo>
                  <a:lnTo>
                    <a:pt x="234" y="1006"/>
                  </a:lnTo>
                  <a:lnTo>
                    <a:pt x="242" y="1000"/>
                  </a:lnTo>
                  <a:lnTo>
                    <a:pt x="245" y="991"/>
                  </a:lnTo>
                  <a:lnTo>
                    <a:pt x="251" y="983"/>
                  </a:lnTo>
                  <a:lnTo>
                    <a:pt x="253" y="972"/>
                  </a:lnTo>
                  <a:lnTo>
                    <a:pt x="257" y="962"/>
                  </a:lnTo>
                  <a:lnTo>
                    <a:pt x="257" y="951"/>
                  </a:lnTo>
                  <a:lnTo>
                    <a:pt x="259" y="939"/>
                  </a:lnTo>
                  <a:lnTo>
                    <a:pt x="257" y="932"/>
                  </a:lnTo>
                  <a:lnTo>
                    <a:pt x="255" y="924"/>
                  </a:lnTo>
                  <a:lnTo>
                    <a:pt x="253" y="918"/>
                  </a:lnTo>
                  <a:lnTo>
                    <a:pt x="253" y="911"/>
                  </a:lnTo>
                  <a:lnTo>
                    <a:pt x="251" y="905"/>
                  </a:lnTo>
                  <a:lnTo>
                    <a:pt x="247" y="897"/>
                  </a:lnTo>
                  <a:lnTo>
                    <a:pt x="245" y="892"/>
                  </a:lnTo>
                  <a:lnTo>
                    <a:pt x="243" y="884"/>
                  </a:lnTo>
                  <a:lnTo>
                    <a:pt x="240" y="876"/>
                  </a:lnTo>
                  <a:lnTo>
                    <a:pt x="236" y="871"/>
                  </a:lnTo>
                  <a:lnTo>
                    <a:pt x="234" y="863"/>
                  </a:lnTo>
                  <a:lnTo>
                    <a:pt x="230" y="857"/>
                  </a:lnTo>
                  <a:lnTo>
                    <a:pt x="226" y="850"/>
                  </a:lnTo>
                  <a:lnTo>
                    <a:pt x="223" y="842"/>
                  </a:lnTo>
                  <a:lnTo>
                    <a:pt x="219" y="837"/>
                  </a:lnTo>
                  <a:lnTo>
                    <a:pt x="217" y="829"/>
                  </a:lnTo>
                  <a:lnTo>
                    <a:pt x="211" y="823"/>
                  </a:lnTo>
                  <a:lnTo>
                    <a:pt x="207" y="816"/>
                  </a:lnTo>
                  <a:lnTo>
                    <a:pt x="202" y="808"/>
                  </a:lnTo>
                  <a:lnTo>
                    <a:pt x="198" y="802"/>
                  </a:lnTo>
                  <a:lnTo>
                    <a:pt x="192" y="795"/>
                  </a:lnTo>
                  <a:lnTo>
                    <a:pt x="188" y="789"/>
                  </a:lnTo>
                  <a:lnTo>
                    <a:pt x="183" y="781"/>
                  </a:lnTo>
                  <a:lnTo>
                    <a:pt x="179" y="776"/>
                  </a:lnTo>
                  <a:lnTo>
                    <a:pt x="173" y="768"/>
                  </a:lnTo>
                  <a:lnTo>
                    <a:pt x="169" y="761"/>
                  </a:lnTo>
                  <a:lnTo>
                    <a:pt x="164" y="755"/>
                  </a:lnTo>
                  <a:lnTo>
                    <a:pt x="160" y="749"/>
                  </a:lnTo>
                  <a:lnTo>
                    <a:pt x="150" y="736"/>
                  </a:lnTo>
                  <a:lnTo>
                    <a:pt x="141" y="724"/>
                  </a:lnTo>
                  <a:lnTo>
                    <a:pt x="135" y="719"/>
                  </a:lnTo>
                  <a:lnTo>
                    <a:pt x="131" y="711"/>
                  </a:lnTo>
                  <a:lnTo>
                    <a:pt x="128" y="705"/>
                  </a:lnTo>
                  <a:lnTo>
                    <a:pt x="122" y="700"/>
                  </a:lnTo>
                  <a:lnTo>
                    <a:pt x="112" y="686"/>
                  </a:lnTo>
                  <a:lnTo>
                    <a:pt x="107" y="677"/>
                  </a:lnTo>
                  <a:lnTo>
                    <a:pt x="99" y="665"/>
                  </a:lnTo>
                  <a:lnTo>
                    <a:pt x="93" y="654"/>
                  </a:lnTo>
                  <a:lnTo>
                    <a:pt x="88" y="643"/>
                  </a:lnTo>
                  <a:lnTo>
                    <a:pt x="84" y="635"/>
                  </a:lnTo>
                  <a:lnTo>
                    <a:pt x="80" y="624"/>
                  </a:lnTo>
                  <a:lnTo>
                    <a:pt x="76" y="614"/>
                  </a:lnTo>
                  <a:lnTo>
                    <a:pt x="76" y="605"/>
                  </a:lnTo>
                  <a:lnTo>
                    <a:pt x="76" y="597"/>
                  </a:lnTo>
                  <a:lnTo>
                    <a:pt x="78" y="589"/>
                  </a:lnTo>
                  <a:lnTo>
                    <a:pt x="82" y="582"/>
                  </a:lnTo>
                  <a:lnTo>
                    <a:pt x="86" y="576"/>
                  </a:lnTo>
                  <a:lnTo>
                    <a:pt x="93" y="570"/>
                  </a:lnTo>
                  <a:lnTo>
                    <a:pt x="101" y="563"/>
                  </a:lnTo>
                  <a:lnTo>
                    <a:pt x="110" y="555"/>
                  </a:lnTo>
                  <a:lnTo>
                    <a:pt x="118" y="548"/>
                  </a:lnTo>
                  <a:lnTo>
                    <a:pt x="129" y="540"/>
                  </a:lnTo>
                  <a:lnTo>
                    <a:pt x="139" y="530"/>
                  </a:lnTo>
                  <a:lnTo>
                    <a:pt x="152" y="521"/>
                  </a:lnTo>
                  <a:lnTo>
                    <a:pt x="158" y="515"/>
                  </a:lnTo>
                  <a:lnTo>
                    <a:pt x="166" y="510"/>
                  </a:lnTo>
                  <a:lnTo>
                    <a:pt x="171" y="506"/>
                  </a:lnTo>
                  <a:lnTo>
                    <a:pt x="179" y="502"/>
                  </a:lnTo>
                  <a:lnTo>
                    <a:pt x="186" y="496"/>
                  </a:lnTo>
                  <a:lnTo>
                    <a:pt x="192" y="491"/>
                  </a:lnTo>
                  <a:lnTo>
                    <a:pt x="200" y="485"/>
                  </a:lnTo>
                  <a:lnTo>
                    <a:pt x="205" y="481"/>
                  </a:lnTo>
                  <a:lnTo>
                    <a:pt x="213" y="475"/>
                  </a:lnTo>
                  <a:lnTo>
                    <a:pt x="221" y="472"/>
                  </a:lnTo>
                  <a:lnTo>
                    <a:pt x="228" y="466"/>
                  </a:lnTo>
                  <a:lnTo>
                    <a:pt x="238" y="462"/>
                  </a:lnTo>
                  <a:lnTo>
                    <a:pt x="245" y="458"/>
                  </a:lnTo>
                  <a:lnTo>
                    <a:pt x="253" y="454"/>
                  </a:lnTo>
                  <a:lnTo>
                    <a:pt x="261" y="449"/>
                  </a:lnTo>
                  <a:lnTo>
                    <a:pt x="270" y="445"/>
                  </a:lnTo>
                  <a:lnTo>
                    <a:pt x="278" y="441"/>
                  </a:lnTo>
                  <a:lnTo>
                    <a:pt x="287" y="437"/>
                  </a:lnTo>
                  <a:lnTo>
                    <a:pt x="295" y="435"/>
                  </a:lnTo>
                  <a:lnTo>
                    <a:pt x="304" y="432"/>
                  </a:lnTo>
                  <a:lnTo>
                    <a:pt x="312" y="430"/>
                  </a:lnTo>
                  <a:lnTo>
                    <a:pt x="321" y="426"/>
                  </a:lnTo>
                  <a:lnTo>
                    <a:pt x="329" y="422"/>
                  </a:lnTo>
                  <a:lnTo>
                    <a:pt x="337" y="420"/>
                  </a:lnTo>
                  <a:lnTo>
                    <a:pt x="346" y="418"/>
                  </a:lnTo>
                  <a:lnTo>
                    <a:pt x="354" y="416"/>
                  </a:lnTo>
                  <a:lnTo>
                    <a:pt x="363" y="415"/>
                  </a:lnTo>
                  <a:lnTo>
                    <a:pt x="373" y="415"/>
                  </a:lnTo>
                  <a:lnTo>
                    <a:pt x="380" y="413"/>
                  </a:lnTo>
                  <a:lnTo>
                    <a:pt x="392" y="413"/>
                  </a:lnTo>
                  <a:lnTo>
                    <a:pt x="399" y="413"/>
                  </a:lnTo>
                  <a:lnTo>
                    <a:pt x="409" y="413"/>
                  </a:lnTo>
                  <a:lnTo>
                    <a:pt x="418" y="413"/>
                  </a:lnTo>
                  <a:lnTo>
                    <a:pt x="428" y="415"/>
                  </a:lnTo>
                  <a:lnTo>
                    <a:pt x="435" y="416"/>
                  </a:lnTo>
                  <a:lnTo>
                    <a:pt x="447" y="420"/>
                  </a:lnTo>
                  <a:lnTo>
                    <a:pt x="455" y="420"/>
                  </a:lnTo>
                  <a:lnTo>
                    <a:pt x="464" y="424"/>
                  </a:lnTo>
                  <a:lnTo>
                    <a:pt x="472" y="428"/>
                  </a:lnTo>
                  <a:lnTo>
                    <a:pt x="481" y="432"/>
                  </a:lnTo>
                  <a:lnTo>
                    <a:pt x="489" y="435"/>
                  </a:lnTo>
                  <a:lnTo>
                    <a:pt x="500" y="441"/>
                  </a:lnTo>
                  <a:lnTo>
                    <a:pt x="508" y="447"/>
                  </a:lnTo>
                  <a:lnTo>
                    <a:pt x="517" y="454"/>
                  </a:lnTo>
                  <a:lnTo>
                    <a:pt x="525" y="460"/>
                  </a:lnTo>
                  <a:lnTo>
                    <a:pt x="534" y="468"/>
                  </a:lnTo>
                  <a:lnTo>
                    <a:pt x="542" y="473"/>
                  </a:lnTo>
                  <a:lnTo>
                    <a:pt x="551" y="485"/>
                  </a:lnTo>
                  <a:lnTo>
                    <a:pt x="559" y="492"/>
                  </a:lnTo>
                  <a:lnTo>
                    <a:pt x="569" y="504"/>
                  </a:lnTo>
                  <a:lnTo>
                    <a:pt x="578" y="513"/>
                  </a:lnTo>
                  <a:lnTo>
                    <a:pt x="588" y="527"/>
                  </a:lnTo>
                  <a:lnTo>
                    <a:pt x="593" y="536"/>
                  </a:lnTo>
                  <a:lnTo>
                    <a:pt x="601" y="548"/>
                  </a:lnTo>
                  <a:lnTo>
                    <a:pt x="608" y="559"/>
                  </a:lnTo>
                  <a:lnTo>
                    <a:pt x="616" y="570"/>
                  </a:lnTo>
                  <a:lnTo>
                    <a:pt x="624" y="578"/>
                  </a:lnTo>
                  <a:lnTo>
                    <a:pt x="629" y="589"/>
                  </a:lnTo>
                  <a:lnTo>
                    <a:pt x="637" y="599"/>
                  </a:lnTo>
                  <a:lnTo>
                    <a:pt x="643" y="608"/>
                  </a:lnTo>
                  <a:lnTo>
                    <a:pt x="648" y="618"/>
                  </a:lnTo>
                  <a:lnTo>
                    <a:pt x="654" y="627"/>
                  </a:lnTo>
                  <a:lnTo>
                    <a:pt x="660" y="637"/>
                  </a:lnTo>
                  <a:lnTo>
                    <a:pt x="667" y="646"/>
                  </a:lnTo>
                  <a:lnTo>
                    <a:pt x="671" y="654"/>
                  </a:lnTo>
                  <a:lnTo>
                    <a:pt x="677" y="664"/>
                  </a:lnTo>
                  <a:lnTo>
                    <a:pt x="683" y="671"/>
                  </a:lnTo>
                  <a:lnTo>
                    <a:pt x="688" y="679"/>
                  </a:lnTo>
                  <a:lnTo>
                    <a:pt x="692" y="686"/>
                  </a:lnTo>
                  <a:lnTo>
                    <a:pt x="696" y="694"/>
                  </a:lnTo>
                  <a:lnTo>
                    <a:pt x="700" y="700"/>
                  </a:lnTo>
                  <a:lnTo>
                    <a:pt x="704" y="707"/>
                  </a:lnTo>
                  <a:lnTo>
                    <a:pt x="707" y="715"/>
                  </a:lnTo>
                  <a:lnTo>
                    <a:pt x="711" y="722"/>
                  </a:lnTo>
                  <a:lnTo>
                    <a:pt x="713" y="728"/>
                  </a:lnTo>
                  <a:lnTo>
                    <a:pt x="717" y="736"/>
                  </a:lnTo>
                  <a:lnTo>
                    <a:pt x="723" y="747"/>
                  </a:lnTo>
                  <a:lnTo>
                    <a:pt x="728" y="759"/>
                  </a:lnTo>
                  <a:lnTo>
                    <a:pt x="732" y="770"/>
                  </a:lnTo>
                  <a:lnTo>
                    <a:pt x="736" y="781"/>
                  </a:lnTo>
                  <a:lnTo>
                    <a:pt x="738" y="789"/>
                  </a:lnTo>
                  <a:lnTo>
                    <a:pt x="740" y="799"/>
                  </a:lnTo>
                  <a:lnTo>
                    <a:pt x="742" y="806"/>
                  </a:lnTo>
                  <a:lnTo>
                    <a:pt x="743" y="816"/>
                  </a:lnTo>
                  <a:lnTo>
                    <a:pt x="743" y="823"/>
                  </a:lnTo>
                  <a:lnTo>
                    <a:pt x="743" y="831"/>
                  </a:lnTo>
                  <a:lnTo>
                    <a:pt x="742" y="837"/>
                  </a:lnTo>
                  <a:lnTo>
                    <a:pt x="742" y="846"/>
                  </a:lnTo>
                  <a:lnTo>
                    <a:pt x="738" y="857"/>
                  </a:lnTo>
                  <a:lnTo>
                    <a:pt x="732" y="869"/>
                  </a:lnTo>
                  <a:lnTo>
                    <a:pt x="724" y="878"/>
                  </a:lnTo>
                  <a:lnTo>
                    <a:pt x="717" y="890"/>
                  </a:lnTo>
                  <a:lnTo>
                    <a:pt x="705" y="895"/>
                  </a:lnTo>
                  <a:lnTo>
                    <a:pt x="694" y="905"/>
                  </a:lnTo>
                  <a:lnTo>
                    <a:pt x="683" y="911"/>
                  </a:lnTo>
                  <a:lnTo>
                    <a:pt x="671" y="918"/>
                  </a:lnTo>
                  <a:lnTo>
                    <a:pt x="658" y="924"/>
                  </a:lnTo>
                  <a:lnTo>
                    <a:pt x="647" y="930"/>
                  </a:lnTo>
                  <a:lnTo>
                    <a:pt x="637" y="937"/>
                  </a:lnTo>
                  <a:lnTo>
                    <a:pt x="628" y="945"/>
                  </a:lnTo>
                  <a:lnTo>
                    <a:pt x="616" y="951"/>
                  </a:lnTo>
                  <a:lnTo>
                    <a:pt x="607" y="956"/>
                  </a:lnTo>
                  <a:lnTo>
                    <a:pt x="601" y="964"/>
                  </a:lnTo>
                  <a:lnTo>
                    <a:pt x="595" y="973"/>
                  </a:lnTo>
                  <a:lnTo>
                    <a:pt x="589" y="983"/>
                  </a:lnTo>
                  <a:lnTo>
                    <a:pt x="588" y="994"/>
                  </a:lnTo>
                  <a:lnTo>
                    <a:pt x="588" y="1000"/>
                  </a:lnTo>
                  <a:lnTo>
                    <a:pt x="588" y="1006"/>
                  </a:lnTo>
                  <a:lnTo>
                    <a:pt x="588" y="1013"/>
                  </a:lnTo>
                  <a:lnTo>
                    <a:pt x="589" y="1021"/>
                  </a:lnTo>
                  <a:lnTo>
                    <a:pt x="589" y="1027"/>
                  </a:lnTo>
                  <a:lnTo>
                    <a:pt x="593" y="1032"/>
                  </a:lnTo>
                  <a:lnTo>
                    <a:pt x="597" y="1036"/>
                  </a:lnTo>
                  <a:lnTo>
                    <a:pt x="605" y="1042"/>
                  </a:lnTo>
                  <a:lnTo>
                    <a:pt x="610" y="1042"/>
                  </a:lnTo>
                  <a:lnTo>
                    <a:pt x="618" y="1046"/>
                  </a:lnTo>
                  <a:lnTo>
                    <a:pt x="628" y="1046"/>
                  </a:lnTo>
                  <a:lnTo>
                    <a:pt x="637" y="1046"/>
                  </a:lnTo>
                  <a:lnTo>
                    <a:pt x="648" y="1042"/>
                  </a:lnTo>
                  <a:lnTo>
                    <a:pt x="660" y="1040"/>
                  </a:lnTo>
                  <a:lnTo>
                    <a:pt x="666" y="1038"/>
                  </a:lnTo>
                  <a:lnTo>
                    <a:pt x="671" y="1036"/>
                  </a:lnTo>
                  <a:lnTo>
                    <a:pt x="677" y="1036"/>
                  </a:lnTo>
                  <a:lnTo>
                    <a:pt x="685" y="1034"/>
                  </a:lnTo>
                  <a:lnTo>
                    <a:pt x="690" y="1032"/>
                  </a:lnTo>
                  <a:lnTo>
                    <a:pt x="698" y="1029"/>
                  </a:lnTo>
                  <a:lnTo>
                    <a:pt x="704" y="1027"/>
                  </a:lnTo>
                  <a:lnTo>
                    <a:pt x="711" y="1025"/>
                  </a:lnTo>
                  <a:lnTo>
                    <a:pt x="717" y="1021"/>
                  </a:lnTo>
                  <a:lnTo>
                    <a:pt x="724" y="1019"/>
                  </a:lnTo>
                  <a:lnTo>
                    <a:pt x="732" y="1017"/>
                  </a:lnTo>
                  <a:lnTo>
                    <a:pt x="740" y="1015"/>
                  </a:lnTo>
                  <a:lnTo>
                    <a:pt x="747" y="1010"/>
                  </a:lnTo>
                  <a:lnTo>
                    <a:pt x="753" y="1006"/>
                  </a:lnTo>
                  <a:lnTo>
                    <a:pt x="761" y="1004"/>
                  </a:lnTo>
                  <a:lnTo>
                    <a:pt x="768" y="1000"/>
                  </a:lnTo>
                  <a:lnTo>
                    <a:pt x="776" y="996"/>
                  </a:lnTo>
                  <a:lnTo>
                    <a:pt x="783" y="992"/>
                  </a:lnTo>
                  <a:lnTo>
                    <a:pt x="789" y="989"/>
                  </a:lnTo>
                  <a:lnTo>
                    <a:pt x="799" y="987"/>
                  </a:lnTo>
                  <a:lnTo>
                    <a:pt x="804" y="981"/>
                  </a:lnTo>
                  <a:lnTo>
                    <a:pt x="812" y="977"/>
                  </a:lnTo>
                  <a:lnTo>
                    <a:pt x="818" y="973"/>
                  </a:lnTo>
                  <a:lnTo>
                    <a:pt x="825" y="970"/>
                  </a:lnTo>
                  <a:lnTo>
                    <a:pt x="831" y="966"/>
                  </a:lnTo>
                  <a:lnTo>
                    <a:pt x="839" y="962"/>
                  </a:lnTo>
                  <a:lnTo>
                    <a:pt x="846" y="958"/>
                  </a:lnTo>
                  <a:lnTo>
                    <a:pt x="854" y="954"/>
                  </a:lnTo>
                  <a:lnTo>
                    <a:pt x="865" y="945"/>
                  </a:lnTo>
                  <a:lnTo>
                    <a:pt x="877" y="937"/>
                  </a:lnTo>
                  <a:lnTo>
                    <a:pt x="888" y="928"/>
                  </a:lnTo>
                  <a:lnTo>
                    <a:pt x="899" y="922"/>
                  </a:lnTo>
                  <a:lnTo>
                    <a:pt x="909" y="913"/>
                  </a:lnTo>
                  <a:lnTo>
                    <a:pt x="918" y="905"/>
                  </a:lnTo>
                  <a:lnTo>
                    <a:pt x="928" y="899"/>
                  </a:lnTo>
                  <a:lnTo>
                    <a:pt x="935" y="892"/>
                  </a:lnTo>
                  <a:lnTo>
                    <a:pt x="941" y="882"/>
                  </a:lnTo>
                  <a:lnTo>
                    <a:pt x="947" y="875"/>
                  </a:lnTo>
                  <a:lnTo>
                    <a:pt x="953" y="863"/>
                  </a:lnTo>
                  <a:lnTo>
                    <a:pt x="958" y="854"/>
                  </a:lnTo>
                  <a:lnTo>
                    <a:pt x="958" y="846"/>
                  </a:lnTo>
                  <a:lnTo>
                    <a:pt x="960" y="840"/>
                  </a:lnTo>
                  <a:lnTo>
                    <a:pt x="962" y="835"/>
                  </a:lnTo>
                  <a:lnTo>
                    <a:pt x="964" y="829"/>
                  </a:lnTo>
                  <a:lnTo>
                    <a:pt x="966" y="821"/>
                  </a:lnTo>
                  <a:lnTo>
                    <a:pt x="966" y="816"/>
                  </a:lnTo>
                  <a:lnTo>
                    <a:pt x="968" y="808"/>
                  </a:lnTo>
                  <a:lnTo>
                    <a:pt x="970" y="802"/>
                  </a:lnTo>
                  <a:lnTo>
                    <a:pt x="970" y="795"/>
                  </a:lnTo>
                  <a:lnTo>
                    <a:pt x="970" y="787"/>
                  </a:lnTo>
                  <a:lnTo>
                    <a:pt x="970" y="778"/>
                  </a:lnTo>
                  <a:lnTo>
                    <a:pt x="972" y="772"/>
                  </a:lnTo>
                  <a:lnTo>
                    <a:pt x="972" y="764"/>
                  </a:lnTo>
                  <a:lnTo>
                    <a:pt x="972" y="757"/>
                  </a:lnTo>
                  <a:lnTo>
                    <a:pt x="972" y="749"/>
                  </a:lnTo>
                  <a:lnTo>
                    <a:pt x="972" y="741"/>
                  </a:lnTo>
                  <a:lnTo>
                    <a:pt x="972" y="734"/>
                  </a:lnTo>
                  <a:lnTo>
                    <a:pt x="970" y="726"/>
                  </a:lnTo>
                  <a:lnTo>
                    <a:pt x="970" y="719"/>
                  </a:lnTo>
                  <a:lnTo>
                    <a:pt x="970" y="711"/>
                  </a:lnTo>
                  <a:lnTo>
                    <a:pt x="968" y="703"/>
                  </a:lnTo>
                  <a:lnTo>
                    <a:pt x="966" y="696"/>
                  </a:lnTo>
                  <a:lnTo>
                    <a:pt x="966" y="688"/>
                  </a:lnTo>
                  <a:lnTo>
                    <a:pt x="966" y="681"/>
                  </a:lnTo>
                  <a:lnTo>
                    <a:pt x="964" y="673"/>
                  </a:lnTo>
                  <a:lnTo>
                    <a:pt x="960" y="665"/>
                  </a:lnTo>
                  <a:lnTo>
                    <a:pt x="958" y="658"/>
                  </a:lnTo>
                  <a:lnTo>
                    <a:pt x="958" y="650"/>
                  </a:lnTo>
                  <a:lnTo>
                    <a:pt x="954" y="643"/>
                  </a:lnTo>
                  <a:lnTo>
                    <a:pt x="953" y="635"/>
                  </a:lnTo>
                  <a:lnTo>
                    <a:pt x="951" y="629"/>
                  </a:lnTo>
                  <a:lnTo>
                    <a:pt x="949" y="624"/>
                  </a:lnTo>
                  <a:lnTo>
                    <a:pt x="945" y="616"/>
                  </a:lnTo>
                  <a:lnTo>
                    <a:pt x="941" y="608"/>
                  </a:lnTo>
                  <a:lnTo>
                    <a:pt x="937" y="603"/>
                  </a:lnTo>
                  <a:lnTo>
                    <a:pt x="935" y="597"/>
                  </a:lnTo>
                  <a:lnTo>
                    <a:pt x="930" y="586"/>
                  </a:lnTo>
                  <a:lnTo>
                    <a:pt x="922" y="576"/>
                  </a:lnTo>
                  <a:lnTo>
                    <a:pt x="913" y="565"/>
                  </a:lnTo>
                  <a:lnTo>
                    <a:pt x="905" y="557"/>
                  </a:lnTo>
                  <a:lnTo>
                    <a:pt x="896" y="549"/>
                  </a:lnTo>
                  <a:lnTo>
                    <a:pt x="886" y="544"/>
                  </a:lnTo>
                  <a:lnTo>
                    <a:pt x="877" y="538"/>
                  </a:lnTo>
                  <a:lnTo>
                    <a:pt x="865" y="536"/>
                  </a:lnTo>
                  <a:lnTo>
                    <a:pt x="854" y="534"/>
                  </a:lnTo>
                  <a:lnTo>
                    <a:pt x="842" y="536"/>
                  </a:lnTo>
                  <a:lnTo>
                    <a:pt x="831" y="534"/>
                  </a:lnTo>
                  <a:lnTo>
                    <a:pt x="820" y="532"/>
                  </a:lnTo>
                  <a:lnTo>
                    <a:pt x="806" y="529"/>
                  </a:lnTo>
                  <a:lnTo>
                    <a:pt x="795" y="525"/>
                  </a:lnTo>
                  <a:lnTo>
                    <a:pt x="783" y="519"/>
                  </a:lnTo>
                  <a:lnTo>
                    <a:pt x="772" y="513"/>
                  </a:lnTo>
                  <a:lnTo>
                    <a:pt x="762" y="506"/>
                  </a:lnTo>
                  <a:lnTo>
                    <a:pt x="753" y="500"/>
                  </a:lnTo>
                  <a:lnTo>
                    <a:pt x="742" y="489"/>
                  </a:lnTo>
                  <a:lnTo>
                    <a:pt x="732" y="479"/>
                  </a:lnTo>
                  <a:lnTo>
                    <a:pt x="723" y="468"/>
                  </a:lnTo>
                  <a:lnTo>
                    <a:pt x="713" y="456"/>
                  </a:lnTo>
                  <a:lnTo>
                    <a:pt x="709" y="451"/>
                  </a:lnTo>
                  <a:lnTo>
                    <a:pt x="705" y="445"/>
                  </a:lnTo>
                  <a:lnTo>
                    <a:pt x="700" y="437"/>
                  </a:lnTo>
                  <a:lnTo>
                    <a:pt x="698" y="432"/>
                  </a:lnTo>
                  <a:lnTo>
                    <a:pt x="690" y="420"/>
                  </a:lnTo>
                  <a:lnTo>
                    <a:pt x="685" y="409"/>
                  </a:lnTo>
                  <a:lnTo>
                    <a:pt x="681" y="401"/>
                  </a:lnTo>
                  <a:lnTo>
                    <a:pt x="677" y="396"/>
                  </a:lnTo>
                  <a:lnTo>
                    <a:pt x="675" y="388"/>
                  </a:lnTo>
                  <a:lnTo>
                    <a:pt x="671" y="382"/>
                  </a:lnTo>
                  <a:lnTo>
                    <a:pt x="669" y="375"/>
                  </a:lnTo>
                  <a:lnTo>
                    <a:pt x="666" y="369"/>
                  </a:lnTo>
                  <a:lnTo>
                    <a:pt x="664" y="361"/>
                  </a:lnTo>
                  <a:lnTo>
                    <a:pt x="664" y="356"/>
                  </a:lnTo>
                  <a:lnTo>
                    <a:pt x="660" y="350"/>
                  </a:lnTo>
                  <a:lnTo>
                    <a:pt x="660" y="342"/>
                  </a:lnTo>
                  <a:lnTo>
                    <a:pt x="658" y="337"/>
                  </a:lnTo>
                  <a:lnTo>
                    <a:pt x="658" y="331"/>
                  </a:lnTo>
                  <a:lnTo>
                    <a:pt x="654" y="318"/>
                  </a:lnTo>
                  <a:lnTo>
                    <a:pt x="654" y="306"/>
                  </a:lnTo>
                  <a:lnTo>
                    <a:pt x="654" y="293"/>
                  </a:lnTo>
                  <a:lnTo>
                    <a:pt x="656" y="281"/>
                  </a:lnTo>
                  <a:lnTo>
                    <a:pt x="658" y="272"/>
                  </a:lnTo>
                  <a:lnTo>
                    <a:pt x="660" y="262"/>
                  </a:lnTo>
                  <a:lnTo>
                    <a:pt x="664" y="253"/>
                  </a:lnTo>
                  <a:lnTo>
                    <a:pt x="669" y="245"/>
                  </a:lnTo>
                  <a:lnTo>
                    <a:pt x="677" y="240"/>
                  </a:lnTo>
                  <a:lnTo>
                    <a:pt x="685" y="234"/>
                  </a:lnTo>
                  <a:lnTo>
                    <a:pt x="690" y="228"/>
                  </a:lnTo>
                  <a:lnTo>
                    <a:pt x="698" y="223"/>
                  </a:lnTo>
                  <a:lnTo>
                    <a:pt x="700" y="215"/>
                  </a:lnTo>
                  <a:lnTo>
                    <a:pt x="705" y="209"/>
                  </a:lnTo>
                  <a:lnTo>
                    <a:pt x="707" y="202"/>
                  </a:lnTo>
                  <a:lnTo>
                    <a:pt x="709" y="196"/>
                  </a:lnTo>
                  <a:lnTo>
                    <a:pt x="709" y="186"/>
                  </a:lnTo>
                  <a:lnTo>
                    <a:pt x="711" y="181"/>
                  </a:lnTo>
                  <a:lnTo>
                    <a:pt x="707" y="171"/>
                  </a:lnTo>
                  <a:lnTo>
                    <a:pt x="707" y="164"/>
                  </a:lnTo>
                  <a:lnTo>
                    <a:pt x="705" y="156"/>
                  </a:lnTo>
                  <a:lnTo>
                    <a:pt x="702" y="146"/>
                  </a:lnTo>
                  <a:lnTo>
                    <a:pt x="698" y="139"/>
                  </a:lnTo>
                  <a:lnTo>
                    <a:pt x="694" y="131"/>
                  </a:lnTo>
                  <a:lnTo>
                    <a:pt x="692" y="122"/>
                  </a:lnTo>
                  <a:lnTo>
                    <a:pt x="688" y="116"/>
                  </a:lnTo>
                  <a:lnTo>
                    <a:pt x="683" y="107"/>
                  </a:lnTo>
                  <a:lnTo>
                    <a:pt x="679" y="99"/>
                  </a:lnTo>
                  <a:lnTo>
                    <a:pt x="673" y="89"/>
                  </a:lnTo>
                  <a:lnTo>
                    <a:pt x="669" y="82"/>
                  </a:lnTo>
                  <a:lnTo>
                    <a:pt x="664" y="74"/>
                  </a:lnTo>
                  <a:lnTo>
                    <a:pt x="660" y="67"/>
                  </a:lnTo>
                  <a:lnTo>
                    <a:pt x="656" y="61"/>
                  </a:lnTo>
                  <a:lnTo>
                    <a:pt x="652" y="53"/>
                  </a:lnTo>
                  <a:lnTo>
                    <a:pt x="648" y="46"/>
                  </a:lnTo>
                  <a:lnTo>
                    <a:pt x="647" y="40"/>
                  </a:lnTo>
                  <a:lnTo>
                    <a:pt x="643" y="32"/>
                  </a:lnTo>
                  <a:lnTo>
                    <a:pt x="643" y="29"/>
                  </a:lnTo>
                  <a:lnTo>
                    <a:pt x="641" y="17"/>
                  </a:lnTo>
                  <a:lnTo>
                    <a:pt x="645" y="11"/>
                  </a:lnTo>
                  <a:lnTo>
                    <a:pt x="648" y="6"/>
                  </a:lnTo>
                  <a:lnTo>
                    <a:pt x="658" y="4"/>
                  </a:lnTo>
                  <a:lnTo>
                    <a:pt x="664" y="2"/>
                  </a:lnTo>
                  <a:lnTo>
                    <a:pt x="669" y="0"/>
                  </a:lnTo>
                  <a:lnTo>
                    <a:pt x="675" y="0"/>
                  </a:lnTo>
                  <a:lnTo>
                    <a:pt x="683" y="2"/>
                  </a:lnTo>
                  <a:lnTo>
                    <a:pt x="688" y="2"/>
                  </a:lnTo>
                  <a:lnTo>
                    <a:pt x="696" y="2"/>
                  </a:lnTo>
                  <a:lnTo>
                    <a:pt x="704" y="4"/>
                  </a:lnTo>
                  <a:lnTo>
                    <a:pt x="711" y="6"/>
                  </a:lnTo>
                  <a:lnTo>
                    <a:pt x="719" y="6"/>
                  </a:lnTo>
                  <a:lnTo>
                    <a:pt x="728" y="10"/>
                  </a:lnTo>
                  <a:lnTo>
                    <a:pt x="736" y="10"/>
                  </a:lnTo>
                  <a:lnTo>
                    <a:pt x="745" y="13"/>
                  </a:lnTo>
                  <a:lnTo>
                    <a:pt x="751" y="15"/>
                  </a:lnTo>
                  <a:lnTo>
                    <a:pt x="759" y="17"/>
                  </a:lnTo>
                  <a:lnTo>
                    <a:pt x="766" y="17"/>
                  </a:lnTo>
                  <a:lnTo>
                    <a:pt x="774" y="21"/>
                  </a:lnTo>
                  <a:lnTo>
                    <a:pt x="781" y="23"/>
                  </a:lnTo>
                  <a:lnTo>
                    <a:pt x="787" y="25"/>
                  </a:lnTo>
                  <a:lnTo>
                    <a:pt x="795" y="27"/>
                  </a:lnTo>
                  <a:lnTo>
                    <a:pt x="800" y="29"/>
                  </a:lnTo>
                  <a:lnTo>
                    <a:pt x="812" y="32"/>
                  </a:lnTo>
                  <a:lnTo>
                    <a:pt x="820" y="34"/>
                  </a:lnTo>
                  <a:lnTo>
                    <a:pt x="825" y="38"/>
                  </a:lnTo>
                  <a:lnTo>
                    <a:pt x="827" y="38"/>
                  </a:lnTo>
                  <a:close/>
                </a:path>
              </a:pathLst>
            </a:custGeom>
            <a:solidFill>
              <a:srgbClr val="9CB8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Freeform 16"/>
            <p:cNvSpPr>
              <a:spLocks/>
            </p:cNvSpPr>
            <p:nvPr/>
          </p:nvSpPr>
          <p:spPr bwMode="auto">
            <a:xfrm>
              <a:off x="3006" y="2303"/>
              <a:ext cx="83" cy="121"/>
            </a:xfrm>
            <a:custGeom>
              <a:avLst/>
              <a:gdLst>
                <a:gd name="T0" fmla="*/ 0 w 165"/>
                <a:gd name="T1" fmla="*/ 1 h 242"/>
                <a:gd name="T2" fmla="*/ 1 w 165"/>
                <a:gd name="T3" fmla="*/ 1 h 242"/>
                <a:gd name="T4" fmla="*/ 1 w 165"/>
                <a:gd name="T5" fmla="*/ 1 h 242"/>
                <a:gd name="T6" fmla="*/ 1 w 165"/>
                <a:gd name="T7" fmla="*/ 1 h 242"/>
                <a:gd name="T8" fmla="*/ 1 w 165"/>
                <a:gd name="T9" fmla="*/ 1 h 242"/>
                <a:gd name="T10" fmla="*/ 1 w 165"/>
                <a:gd name="T11" fmla="*/ 1 h 242"/>
                <a:gd name="T12" fmla="*/ 1 w 165"/>
                <a:gd name="T13" fmla="*/ 1 h 242"/>
                <a:gd name="T14" fmla="*/ 1 w 165"/>
                <a:gd name="T15" fmla="*/ 1 h 242"/>
                <a:gd name="T16" fmla="*/ 1 w 165"/>
                <a:gd name="T17" fmla="*/ 1 h 242"/>
                <a:gd name="T18" fmla="*/ 1 w 165"/>
                <a:gd name="T19" fmla="*/ 1 h 242"/>
                <a:gd name="T20" fmla="*/ 1 w 165"/>
                <a:gd name="T21" fmla="*/ 1 h 242"/>
                <a:gd name="T22" fmla="*/ 1 w 165"/>
                <a:gd name="T23" fmla="*/ 1 h 242"/>
                <a:gd name="T24" fmla="*/ 1 w 165"/>
                <a:gd name="T25" fmla="*/ 1 h 242"/>
                <a:gd name="T26" fmla="*/ 1 w 165"/>
                <a:gd name="T27" fmla="*/ 1 h 242"/>
                <a:gd name="T28" fmla="*/ 1 w 165"/>
                <a:gd name="T29" fmla="*/ 1 h 242"/>
                <a:gd name="T30" fmla="*/ 1 w 165"/>
                <a:gd name="T31" fmla="*/ 1 h 242"/>
                <a:gd name="T32" fmla="*/ 1 w 165"/>
                <a:gd name="T33" fmla="*/ 1 h 242"/>
                <a:gd name="T34" fmla="*/ 1 w 165"/>
                <a:gd name="T35" fmla="*/ 1 h 242"/>
                <a:gd name="T36" fmla="*/ 1 w 165"/>
                <a:gd name="T37" fmla="*/ 1 h 242"/>
                <a:gd name="T38" fmla="*/ 1 w 165"/>
                <a:gd name="T39" fmla="*/ 1 h 242"/>
                <a:gd name="T40" fmla="*/ 1 w 165"/>
                <a:gd name="T41" fmla="*/ 1 h 242"/>
                <a:gd name="T42" fmla="*/ 1 w 165"/>
                <a:gd name="T43" fmla="*/ 1 h 242"/>
                <a:gd name="T44" fmla="*/ 1 w 165"/>
                <a:gd name="T45" fmla="*/ 1 h 242"/>
                <a:gd name="T46" fmla="*/ 1 w 165"/>
                <a:gd name="T47" fmla="*/ 1 h 242"/>
                <a:gd name="T48" fmla="*/ 1 w 165"/>
                <a:gd name="T49" fmla="*/ 1 h 242"/>
                <a:gd name="T50" fmla="*/ 1 w 165"/>
                <a:gd name="T51" fmla="*/ 1 h 242"/>
                <a:gd name="T52" fmla="*/ 1 w 165"/>
                <a:gd name="T53" fmla="*/ 1 h 242"/>
                <a:gd name="T54" fmla="*/ 1 w 165"/>
                <a:gd name="T55" fmla="*/ 1 h 242"/>
                <a:gd name="T56" fmla="*/ 1 w 165"/>
                <a:gd name="T57" fmla="*/ 1 h 242"/>
                <a:gd name="T58" fmla="*/ 1 w 165"/>
                <a:gd name="T59" fmla="*/ 1 h 242"/>
                <a:gd name="T60" fmla="*/ 1 w 165"/>
                <a:gd name="T61" fmla="*/ 1 h 242"/>
                <a:gd name="T62" fmla="*/ 1 w 165"/>
                <a:gd name="T63" fmla="*/ 1 h 242"/>
                <a:gd name="T64" fmla="*/ 1 w 165"/>
                <a:gd name="T65" fmla="*/ 1 h 242"/>
                <a:gd name="T66" fmla="*/ 1 w 165"/>
                <a:gd name="T67" fmla="*/ 1 h 242"/>
                <a:gd name="T68" fmla="*/ 1 w 165"/>
                <a:gd name="T69" fmla="*/ 1 h 242"/>
                <a:gd name="T70" fmla="*/ 1 w 165"/>
                <a:gd name="T71" fmla="*/ 1 h 242"/>
                <a:gd name="T72" fmla="*/ 1 w 165"/>
                <a:gd name="T73" fmla="*/ 1 h 242"/>
                <a:gd name="T74" fmla="*/ 1 w 165"/>
                <a:gd name="T75" fmla="*/ 1 h 242"/>
                <a:gd name="T76" fmla="*/ 1 w 165"/>
                <a:gd name="T77" fmla="*/ 1 h 242"/>
                <a:gd name="T78" fmla="*/ 1 w 165"/>
                <a:gd name="T79" fmla="*/ 1 h 242"/>
                <a:gd name="T80" fmla="*/ 0 w 165"/>
                <a:gd name="T81" fmla="*/ 0 h 24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5"/>
                <a:gd name="T124" fmla="*/ 0 h 242"/>
                <a:gd name="T125" fmla="*/ 165 w 165"/>
                <a:gd name="T126" fmla="*/ 242 h 24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5" h="242">
                  <a:moveTo>
                    <a:pt x="0" y="0"/>
                  </a:moveTo>
                  <a:lnTo>
                    <a:pt x="0" y="4"/>
                  </a:lnTo>
                  <a:lnTo>
                    <a:pt x="6" y="13"/>
                  </a:lnTo>
                  <a:lnTo>
                    <a:pt x="9" y="19"/>
                  </a:lnTo>
                  <a:lnTo>
                    <a:pt x="13" y="29"/>
                  </a:lnTo>
                  <a:lnTo>
                    <a:pt x="17" y="36"/>
                  </a:lnTo>
                  <a:lnTo>
                    <a:pt x="23" y="48"/>
                  </a:lnTo>
                  <a:lnTo>
                    <a:pt x="25" y="59"/>
                  </a:lnTo>
                  <a:lnTo>
                    <a:pt x="30" y="70"/>
                  </a:lnTo>
                  <a:lnTo>
                    <a:pt x="30" y="76"/>
                  </a:lnTo>
                  <a:lnTo>
                    <a:pt x="32" y="82"/>
                  </a:lnTo>
                  <a:lnTo>
                    <a:pt x="34" y="89"/>
                  </a:lnTo>
                  <a:lnTo>
                    <a:pt x="36" y="97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40" y="116"/>
                  </a:lnTo>
                  <a:lnTo>
                    <a:pt x="42" y="122"/>
                  </a:lnTo>
                  <a:lnTo>
                    <a:pt x="42" y="129"/>
                  </a:lnTo>
                  <a:lnTo>
                    <a:pt x="42" y="135"/>
                  </a:lnTo>
                  <a:lnTo>
                    <a:pt x="42" y="143"/>
                  </a:lnTo>
                  <a:lnTo>
                    <a:pt x="44" y="150"/>
                  </a:lnTo>
                  <a:lnTo>
                    <a:pt x="42" y="162"/>
                  </a:lnTo>
                  <a:lnTo>
                    <a:pt x="40" y="171"/>
                  </a:lnTo>
                  <a:lnTo>
                    <a:pt x="38" y="181"/>
                  </a:lnTo>
                  <a:lnTo>
                    <a:pt x="38" y="188"/>
                  </a:lnTo>
                  <a:lnTo>
                    <a:pt x="36" y="194"/>
                  </a:lnTo>
                  <a:lnTo>
                    <a:pt x="36" y="200"/>
                  </a:lnTo>
                  <a:lnTo>
                    <a:pt x="34" y="204"/>
                  </a:lnTo>
                  <a:lnTo>
                    <a:pt x="34" y="209"/>
                  </a:lnTo>
                  <a:lnTo>
                    <a:pt x="32" y="215"/>
                  </a:lnTo>
                  <a:lnTo>
                    <a:pt x="30" y="221"/>
                  </a:lnTo>
                  <a:lnTo>
                    <a:pt x="28" y="224"/>
                  </a:lnTo>
                  <a:lnTo>
                    <a:pt x="28" y="232"/>
                  </a:lnTo>
                  <a:lnTo>
                    <a:pt x="28" y="234"/>
                  </a:lnTo>
                  <a:lnTo>
                    <a:pt x="32" y="238"/>
                  </a:lnTo>
                  <a:lnTo>
                    <a:pt x="38" y="240"/>
                  </a:lnTo>
                  <a:lnTo>
                    <a:pt x="47" y="242"/>
                  </a:lnTo>
                  <a:lnTo>
                    <a:pt x="55" y="242"/>
                  </a:lnTo>
                  <a:lnTo>
                    <a:pt x="68" y="242"/>
                  </a:lnTo>
                  <a:lnTo>
                    <a:pt x="74" y="242"/>
                  </a:lnTo>
                  <a:lnTo>
                    <a:pt x="80" y="242"/>
                  </a:lnTo>
                  <a:lnTo>
                    <a:pt x="87" y="242"/>
                  </a:lnTo>
                  <a:lnTo>
                    <a:pt x="93" y="242"/>
                  </a:lnTo>
                  <a:lnTo>
                    <a:pt x="99" y="242"/>
                  </a:lnTo>
                  <a:lnTo>
                    <a:pt x="106" y="240"/>
                  </a:lnTo>
                  <a:lnTo>
                    <a:pt x="112" y="240"/>
                  </a:lnTo>
                  <a:lnTo>
                    <a:pt x="118" y="238"/>
                  </a:lnTo>
                  <a:lnTo>
                    <a:pt x="129" y="236"/>
                  </a:lnTo>
                  <a:lnTo>
                    <a:pt x="141" y="234"/>
                  </a:lnTo>
                  <a:lnTo>
                    <a:pt x="150" y="230"/>
                  </a:lnTo>
                  <a:lnTo>
                    <a:pt x="158" y="226"/>
                  </a:lnTo>
                  <a:lnTo>
                    <a:pt x="161" y="223"/>
                  </a:lnTo>
                  <a:lnTo>
                    <a:pt x="165" y="219"/>
                  </a:lnTo>
                  <a:lnTo>
                    <a:pt x="165" y="211"/>
                  </a:lnTo>
                  <a:lnTo>
                    <a:pt x="165" y="204"/>
                  </a:lnTo>
                  <a:lnTo>
                    <a:pt x="163" y="196"/>
                  </a:lnTo>
                  <a:lnTo>
                    <a:pt x="163" y="190"/>
                  </a:lnTo>
                  <a:lnTo>
                    <a:pt x="163" y="183"/>
                  </a:lnTo>
                  <a:lnTo>
                    <a:pt x="163" y="177"/>
                  </a:lnTo>
                  <a:lnTo>
                    <a:pt x="161" y="169"/>
                  </a:lnTo>
                  <a:lnTo>
                    <a:pt x="161" y="162"/>
                  </a:lnTo>
                  <a:lnTo>
                    <a:pt x="160" y="152"/>
                  </a:lnTo>
                  <a:lnTo>
                    <a:pt x="160" y="145"/>
                  </a:lnTo>
                  <a:lnTo>
                    <a:pt x="160" y="135"/>
                  </a:lnTo>
                  <a:lnTo>
                    <a:pt x="160" y="127"/>
                  </a:lnTo>
                  <a:lnTo>
                    <a:pt x="158" y="118"/>
                  </a:lnTo>
                  <a:lnTo>
                    <a:pt x="158" y="110"/>
                  </a:lnTo>
                  <a:lnTo>
                    <a:pt x="158" y="101"/>
                  </a:lnTo>
                  <a:lnTo>
                    <a:pt x="156" y="93"/>
                  </a:lnTo>
                  <a:lnTo>
                    <a:pt x="154" y="84"/>
                  </a:lnTo>
                  <a:lnTo>
                    <a:pt x="154" y="76"/>
                  </a:lnTo>
                  <a:lnTo>
                    <a:pt x="154" y="69"/>
                  </a:lnTo>
                  <a:lnTo>
                    <a:pt x="152" y="63"/>
                  </a:lnTo>
                  <a:lnTo>
                    <a:pt x="152" y="55"/>
                  </a:lnTo>
                  <a:lnTo>
                    <a:pt x="152" y="50"/>
                  </a:lnTo>
                  <a:lnTo>
                    <a:pt x="150" y="42"/>
                  </a:lnTo>
                  <a:lnTo>
                    <a:pt x="150" y="36"/>
                  </a:lnTo>
                  <a:lnTo>
                    <a:pt x="150" y="32"/>
                  </a:lnTo>
                  <a:lnTo>
                    <a:pt x="150" y="29"/>
                  </a:lnTo>
                  <a:lnTo>
                    <a:pt x="15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94A8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Freeform 17"/>
            <p:cNvSpPr>
              <a:spLocks/>
            </p:cNvSpPr>
            <p:nvPr/>
          </p:nvSpPr>
          <p:spPr bwMode="auto">
            <a:xfrm>
              <a:off x="3358" y="2621"/>
              <a:ext cx="329" cy="69"/>
            </a:xfrm>
            <a:custGeom>
              <a:avLst/>
              <a:gdLst>
                <a:gd name="T0" fmla="*/ 0 w 660"/>
                <a:gd name="T1" fmla="*/ 0 h 137"/>
                <a:gd name="T2" fmla="*/ 0 w 660"/>
                <a:gd name="T3" fmla="*/ 1 h 137"/>
                <a:gd name="T4" fmla="*/ 0 w 660"/>
                <a:gd name="T5" fmla="*/ 1 h 137"/>
                <a:gd name="T6" fmla="*/ 0 w 660"/>
                <a:gd name="T7" fmla="*/ 1 h 137"/>
                <a:gd name="T8" fmla="*/ 0 w 660"/>
                <a:gd name="T9" fmla="*/ 1 h 137"/>
                <a:gd name="T10" fmla="*/ 0 w 660"/>
                <a:gd name="T11" fmla="*/ 1 h 137"/>
                <a:gd name="T12" fmla="*/ 0 w 660"/>
                <a:gd name="T13" fmla="*/ 1 h 137"/>
                <a:gd name="T14" fmla="*/ 0 w 660"/>
                <a:gd name="T15" fmla="*/ 1 h 137"/>
                <a:gd name="T16" fmla="*/ 0 w 660"/>
                <a:gd name="T17" fmla="*/ 1 h 137"/>
                <a:gd name="T18" fmla="*/ 0 w 660"/>
                <a:gd name="T19" fmla="*/ 1 h 137"/>
                <a:gd name="T20" fmla="*/ 0 w 660"/>
                <a:gd name="T21" fmla="*/ 1 h 137"/>
                <a:gd name="T22" fmla="*/ 1 w 660"/>
                <a:gd name="T23" fmla="*/ 1 h 137"/>
                <a:gd name="T24" fmla="*/ 1 w 660"/>
                <a:gd name="T25" fmla="*/ 1 h 137"/>
                <a:gd name="T26" fmla="*/ 1 w 660"/>
                <a:gd name="T27" fmla="*/ 1 h 137"/>
                <a:gd name="T28" fmla="*/ 2 w 660"/>
                <a:gd name="T29" fmla="*/ 1 h 137"/>
                <a:gd name="T30" fmla="*/ 2 w 660"/>
                <a:gd name="T31" fmla="*/ 1 h 137"/>
                <a:gd name="T32" fmla="*/ 2 w 660"/>
                <a:gd name="T33" fmla="*/ 1 h 137"/>
                <a:gd name="T34" fmla="*/ 2 w 660"/>
                <a:gd name="T35" fmla="*/ 1 h 137"/>
                <a:gd name="T36" fmla="*/ 2 w 660"/>
                <a:gd name="T37" fmla="*/ 1 h 137"/>
                <a:gd name="T38" fmla="*/ 2 w 660"/>
                <a:gd name="T39" fmla="*/ 1 h 137"/>
                <a:gd name="T40" fmla="*/ 2 w 660"/>
                <a:gd name="T41" fmla="*/ 1 h 137"/>
                <a:gd name="T42" fmla="*/ 1 w 660"/>
                <a:gd name="T43" fmla="*/ 1 h 137"/>
                <a:gd name="T44" fmla="*/ 1 w 660"/>
                <a:gd name="T45" fmla="*/ 1 h 137"/>
                <a:gd name="T46" fmla="*/ 1 w 660"/>
                <a:gd name="T47" fmla="*/ 1 h 137"/>
                <a:gd name="T48" fmla="*/ 1 w 660"/>
                <a:gd name="T49" fmla="*/ 1 h 137"/>
                <a:gd name="T50" fmla="*/ 1 w 660"/>
                <a:gd name="T51" fmla="*/ 1 h 137"/>
                <a:gd name="T52" fmla="*/ 1 w 660"/>
                <a:gd name="T53" fmla="*/ 1 h 137"/>
                <a:gd name="T54" fmla="*/ 1 w 660"/>
                <a:gd name="T55" fmla="*/ 1 h 137"/>
                <a:gd name="T56" fmla="*/ 1 w 660"/>
                <a:gd name="T57" fmla="*/ 1 h 137"/>
                <a:gd name="T58" fmla="*/ 1 w 660"/>
                <a:gd name="T59" fmla="*/ 1 h 137"/>
                <a:gd name="T60" fmla="*/ 1 w 660"/>
                <a:gd name="T61" fmla="*/ 1 h 137"/>
                <a:gd name="T62" fmla="*/ 1 w 660"/>
                <a:gd name="T63" fmla="*/ 1 h 137"/>
                <a:gd name="T64" fmla="*/ 1 w 660"/>
                <a:gd name="T65" fmla="*/ 1 h 137"/>
                <a:gd name="T66" fmla="*/ 0 w 660"/>
                <a:gd name="T67" fmla="*/ 1 h 137"/>
                <a:gd name="T68" fmla="*/ 0 w 660"/>
                <a:gd name="T69" fmla="*/ 1 h 137"/>
                <a:gd name="T70" fmla="*/ 0 w 660"/>
                <a:gd name="T71" fmla="*/ 1 h 137"/>
                <a:gd name="T72" fmla="*/ 0 w 660"/>
                <a:gd name="T73" fmla="*/ 1 h 137"/>
                <a:gd name="T74" fmla="*/ 0 w 660"/>
                <a:gd name="T75" fmla="*/ 1 h 137"/>
                <a:gd name="T76" fmla="*/ 0 w 660"/>
                <a:gd name="T77" fmla="*/ 1 h 137"/>
                <a:gd name="T78" fmla="*/ 0 w 660"/>
                <a:gd name="T79" fmla="*/ 1 h 137"/>
                <a:gd name="T80" fmla="*/ 0 w 660"/>
                <a:gd name="T81" fmla="*/ 1 h 137"/>
                <a:gd name="T82" fmla="*/ 0 w 660"/>
                <a:gd name="T83" fmla="*/ 1 h 137"/>
                <a:gd name="T84" fmla="*/ 0 w 660"/>
                <a:gd name="T85" fmla="*/ 1 h 137"/>
                <a:gd name="T86" fmla="*/ 0 w 660"/>
                <a:gd name="T87" fmla="*/ 1 h 13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60"/>
                <a:gd name="T133" fmla="*/ 0 h 137"/>
                <a:gd name="T134" fmla="*/ 660 w 660"/>
                <a:gd name="T135" fmla="*/ 137 h 13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60" h="137">
                  <a:moveTo>
                    <a:pt x="0" y="2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9" y="2"/>
                  </a:lnTo>
                  <a:lnTo>
                    <a:pt x="27" y="2"/>
                  </a:lnTo>
                  <a:lnTo>
                    <a:pt x="34" y="2"/>
                  </a:lnTo>
                  <a:lnTo>
                    <a:pt x="46" y="2"/>
                  </a:lnTo>
                  <a:lnTo>
                    <a:pt x="57" y="4"/>
                  </a:lnTo>
                  <a:lnTo>
                    <a:pt x="67" y="4"/>
                  </a:lnTo>
                  <a:lnTo>
                    <a:pt x="80" y="6"/>
                  </a:lnTo>
                  <a:lnTo>
                    <a:pt x="86" y="6"/>
                  </a:lnTo>
                  <a:lnTo>
                    <a:pt x="92" y="6"/>
                  </a:lnTo>
                  <a:lnTo>
                    <a:pt x="97" y="6"/>
                  </a:lnTo>
                  <a:lnTo>
                    <a:pt x="105" y="8"/>
                  </a:lnTo>
                  <a:lnTo>
                    <a:pt x="111" y="8"/>
                  </a:lnTo>
                  <a:lnTo>
                    <a:pt x="118" y="8"/>
                  </a:lnTo>
                  <a:lnTo>
                    <a:pt x="124" y="9"/>
                  </a:lnTo>
                  <a:lnTo>
                    <a:pt x="131" y="11"/>
                  </a:lnTo>
                  <a:lnTo>
                    <a:pt x="139" y="11"/>
                  </a:lnTo>
                  <a:lnTo>
                    <a:pt x="145" y="11"/>
                  </a:lnTo>
                  <a:lnTo>
                    <a:pt x="152" y="13"/>
                  </a:lnTo>
                  <a:lnTo>
                    <a:pt x="158" y="13"/>
                  </a:lnTo>
                  <a:lnTo>
                    <a:pt x="164" y="13"/>
                  </a:lnTo>
                  <a:lnTo>
                    <a:pt x="171" y="15"/>
                  </a:lnTo>
                  <a:lnTo>
                    <a:pt x="177" y="15"/>
                  </a:lnTo>
                  <a:lnTo>
                    <a:pt x="185" y="17"/>
                  </a:lnTo>
                  <a:lnTo>
                    <a:pt x="190" y="17"/>
                  </a:lnTo>
                  <a:lnTo>
                    <a:pt x="198" y="17"/>
                  </a:lnTo>
                  <a:lnTo>
                    <a:pt x="204" y="19"/>
                  </a:lnTo>
                  <a:lnTo>
                    <a:pt x="211" y="19"/>
                  </a:lnTo>
                  <a:lnTo>
                    <a:pt x="223" y="21"/>
                  </a:lnTo>
                  <a:lnTo>
                    <a:pt x="234" y="23"/>
                  </a:lnTo>
                  <a:lnTo>
                    <a:pt x="246" y="25"/>
                  </a:lnTo>
                  <a:lnTo>
                    <a:pt x="257" y="27"/>
                  </a:lnTo>
                  <a:lnTo>
                    <a:pt x="265" y="27"/>
                  </a:lnTo>
                  <a:lnTo>
                    <a:pt x="274" y="28"/>
                  </a:lnTo>
                  <a:lnTo>
                    <a:pt x="280" y="28"/>
                  </a:lnTo>
                  <a:lnTo>
                    <a:pt x="287" y="30"/>
                  </a:lnTo>
                  <a:lnTo>
                    <a:pt x="297" y="30"/>
                  </a:lnTo>
                  <a:lnTo>
                    <a:pt x="301" y="32"/>
                  </a:lnTo>
                  <a:lnTo>
                    <a:pt x="384" y="70"/>
                  </a:lnTo>
                  <a:lnTo>
                    <a:pt x="650" y="105"/>
                  </a:lnTo>
                  <a:lnTo>
                    <a:pt x="660" y="137"/>
                  </a:lnTo>
                  <a:lnTo>
                    <a:pt x="658" y="135"/>
                  </a:lnTo>
                  <a:lnTo>
                    <a:pt x="654" y="135"/>
                  </a:lnTo>
                  <a:lnTo>
                    <a:pt x="650" y="135"/>
                  </a:lnTo>
                  <a:lnTo>
                    <a:pt x="645" y="133"/>
                  </a:lnTo>
                  <a:lnTo>
                    <a:pt x="635" y="131"/>
                  </a:lnTo>
                  <a:lnTo>
                    <a:pt x="628" y="129"/>
                  </a:lnTo>
                  <a:lnTo>
                    <a:pt x="616" y="129"/>
                  </a:lnTo>
                  <a:lnTo>
                    <a:pt x="605" y="127"/>
                  </a:lnTo>
                  <a:lnTo>
                    <a:pt x="599" y="125"/>
                  </a:lnTo>
                  <a:lnTo>
                    <a:pt x="592" y="124"/>
                  </a:lnTo>
                  <a:lnTo>
                    <a:pt x="586" y="124"/>
                  </a:lnTo>
                  <a:lnTo>
                    <a:pt x="578" y="122"/>
                  </a:lnTo>
                  <a:lnTo>
                    <a:pt x="571" y="120"/>
                  </a:lnTo>
                  <a:lnTo>
                    <a:pt x="563" y="120"/>
                  </a:lnTo>
                  <a:lnTo>
                    <a:pt x="555" y="118"/>
                  </a:lnTo>
                  <a:lnTo>
                    <a:pt x="548" y="118"/>
                  </a:lnTo>
                  <a:lnTo>
                    <a:pt x="540" y="116"/>
                  </a:lnTo>
                  <a:lnTo>
                    <a:pt x="533" y="116"/>
                  </a:lnTo>
                  <a:lnTo>
                    <a:pt x="523" y="112"/>
                  </a:lnTo>
                  <a:lnTo>
                    <a:pt x="517" y="112"/>
                  </a:lnTo>
                  <a:lnTo>
                    <a:pt x="508" y="110"/>
                  </a:lnTo>
                  <a:lnTo>
                    <a:pt x="500" y="110"/>
                  </a:lnTo>
                  <a:lnTo>
                    <a:pt x="493" y="108"/>
                  </a:lnTo>
                  <a:lnTo>
                    <a:pt x="485" y="108"/>
                  </a:lnTo>
                  <a:lnTo>
                    <a:pt x="476" y="106"/>
                  </a:lnTo>
                  <a:lnTo>
                    <a:pt x="468" y="105"/>
                  </a:lnTo>
                  <a:lnTo>
                    <a:pt x="458" y="103"/>
                  </a:lnTo>
                  <a:lnTo>
                    <a:pt x="451" y="101"/>
                  </a:lnTo>
                  <a:lnTo>
                    <a:pt x="441" y="99"/>
                  </a:lnTo>
                  <a:lnTo>
                    <a:pt x="434" y="99"/>
                  </a:lnTo>
                  <a:lnTo>
                    <a:pt x="426" y="97"/>
                  </a:lnTo>
                  <a:lnTo>
                    <a:pt x="419" y="97"/>
                  </a:lnTo>
                  <a:lnTo>
                    <a:pt x="411" y="95"/>
                  </a:lnTo>
                  <a:lnTo>
                    <a:pt x="403" y="93"/>
                  </a:lnTo>
                  <a:lnTo>
                    <a:pt x="394" y="93"/>
                  </a:lnTo>
                  <a:lnTo>
                    <a:pt x="388" y="91"/>
                  </a:lnTo>
                  <a:lnTo>
                    <a:pt x="380" y="89"/>
                  </a:lnTo>
                  <a:lnTo>
                    <a:pt x="373" y="89"/>
                  </a:lnTo>
                  <a:lnTo>
                    <a:pt x="365" y="87"/>
                  </a:lnTo>
                  <a:lnTo>
                    <a:pt x="361" y="87"/>
                  </a:lnTo>
                  <a:lnTo>
                    <a:pt x="354" y="86"/>
                  </a:lnTo>
                  <a:lnTo>
                    <a:pt x="346" y="84"/>
                  </a:lnTo>
                  <a:lnTo>
                    <a:pt x="341" y="84"/>
                  </a:lnTo>
                  <a:lnTo>
                    <a:pt x="337" y="84"/>
                  </a:lnTo>
                  <a:lnTo>
                    <a:pt x="325" y="82"/>
                  </a:lnTo>
                  <a:lnTo>
                    <a:pt x="318" y="82"/>
                  </a:lnTo>
                  <a:lnTo>
                    <a:pt x="310" y="78"/>
                  </a:lnTo>
                  <a:lnTo>
                    <a:pt x="304" y="78"/>
                  </a:lnTo>
                  <a:lnTo>
                    <a:pt x="299" y="78"/>
                  </a:lnTo>
                  <a:lnTo>
                    <a:pt x="295" y="78"/>
                  </a:lnTo>
                  <a:lnTo>
                    <a:pt x="291" y="76"/>
                  </a:lnTo>
                  <a:lnTo>
                    <a:pt x="287" y="76"/>
                  </a:lnTo>
                  <a:lnTo>
                    <a:pt x="282" y="76"/>
                  </a:lnTo>
                  <a:lnTo>
                    <a:pt x="274" y="72"/>
                  </a:lnTo>
                  <a:lnTo>
                    <a:pt x="265" y="72"/>
                  </a:lnTo>
                  <a:lnTo>
                    <a:pt x="255" y="70"/>
                  </a:lnTo>
                  <a:lnTo>
                    <a:pt x="246" y="68"/>
                  </a:lnTo>
                  <a:lnTo>
                    <a:pt x="234" y="65"/>
                  </a:lnTo>
                  <a:lnTo>
                    <a:pt x="223" y="63"/>
                  </a:lnTo>
                  <a:lnTo>
                    <a:pt x="209" y="61"/>
                  </a:lnTo>
                  <a:lnTo>
                    <a:pt x="198" y="59"/>
                  </a:lnTo>
                  <a:lnTo>
                    <a:pt x="192" y="57"/>
                  </a:lnTo>
                  <a:lnTo>
                    <a:pt x="185" y="55"/>
                  </a:lnTo>
                  <a:lnTo>
                    <a:pt x="177" y="53"/>
                  </a:lnTo>
                  <a:lnTo>
                    <a:pt x="173" y="53"/>
                  </a:lnTo>
                  <a:lnTo>
                    <a:pt x="166" y="51"/>
                  </a:lnTo>
                  <a:lnTo>
                    <a:pt x="160" y="51"/>
                  </a:lnTo>
                  <a:lnTo>
                    <a:pt x="152" y="47"/>
                  </a:lnTo>
                  <a:lnTo>
                    <a:pt x="147" y="47"/>
                  </a:lnTo>
                  <a:lnTo>
                    <a:pt x="141" y="46"/>
                  </a:lnTo>
                  <a:lnTo>
                    <a:pt x="133" y="44"/>
                  </a:lnTo>
                  <a:lnTo>
                    <a:pt x="128" y="44"/>
                  </a:lnTo>
                  <a:lnTo>
                    <a:pt x="120" y="42"/>
                  </a:lnTo>
                  <a:lnTo>
                    <a:pt x="112" y="40"/>
                  </a:lnTo>
                  <a:lnTo>
                    <a:pt x="107" y="40"/>
                  </a:lnTo>
                  <a:lnTo>
                    <a:pt x="99" y="38"/>
                  </a:lnTo>
                  <a:lnTo>
                    <a:pt x="93" y="38"/>
                  </a:lnTo>
                  <a:lnTo>
                    <a:pt x="82" y="34"/>
                  </a:lnTo>
                  <a:lnTo>
                    <a:pt x="71" y="32"/>
                  </a:lnTo>
                  <a:lnTo>
                    <a:pt x="59" y="30"/>
                  </a:lnTo>
                  <a:lnTo>
                    <a:pt x="50" y="28"/>
                  </a:lnTo>
                  <a:lnTo>
                    <a:pt x="40" y="27"/>
                  </a:lnTo>
                  <a:lnTo>
                    <a:pt x="33" y="25"/>
                  </a:lnTo>
                  <a:lnTo>
                    <a:pt x="23" y="23"/>
                  </a:lnTo>
                  <a:lnTo>
                    <a:pt x="17" y="23"/>
                  </a:lnTo>
                  <a:lnTo>
                    <a:pt x="10" y="21"/>
                  </a:lnTo>
                  <a:lnTo>
                    <a:pt x="6" y="2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804D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Freeform 18"/>
            <p:cNvSpPr>
              <a:spLocks/>
            </p:cNvSpPr>
            <p:nvPr/>
          </p:nvSpPr>
          <p:spPr bwMode="auto">
            <a:xfrm>
              <a:off x="2782" y="1575"/>
              <a:ext cx="305" cy="248"/>
            </a:xfrm>
            <a:custGeom>
              <a:avLst/>
              <a:gdLst>
                <a:gd name="T0" fmla="*/ 1 w 610"/>
                <a:gd name="T1" fmla="*/ 0 h 496"/>
                <a:gd name="T2" fmla="*/ 1 w 610"/>
                <a:gd name="T3" fmla="*/ 1 h 496"/>
                <a:gd name="T4" fmla="*/ 1 w 610"/>
                <a:gd name="T5" fmla="*/ 1 h 496"/>
                <a:gd name="T6" fmla="*/ 1 w 610"/>
                <a:gd name="T7" fmla="*/ 1 h 496"/>
                <a:gd name="T8" fmla="*/ 1 w 610"/>
                <a:gd name="T9" fmla="*/ 1 h 496"/>
                <a:gd name="T10" fmla="*/ 1 w 610"/>
                <a:gd name="T11" fmla="*/ 1 h 496"/>
                <a:gd name="T12" fmla="*/ 1 w 610"/>
                <a:gd name="T13" fmla="*/ 1 h 496"/>
                <a:gd name="T14" fmla="*/ 1 w 610"/>
                <a:gd name="T15" fmla="*/ 1 h 496"/>
                <a:gd name="T16" fmla="*/ 1 w 610"/>
                <a:gd name="T17" fmla="*/ 1 h 496"/>
                <a:gd name="T18" fmla="*/ 1 w 610"/>
                <a:gd name="T19" fmla="*/ 1 h 496"/>
                <a:gd name="T20" fmla="*/ 2 w 610"/>
                <a:gd name="T21" fmla="*/ 1 h 496"/>
                <a:gd name="T22" fmla="*/ 2 w 610"/>
                <a:gd name="T23" fmla="*/ 1 h 496"/>
                <a:gd name="T24" fmla="*/ 2 w 610"/>
                <a:gd name="T25" fmla="*/ 1 h 496"/>
                <a:gd name="T26" fmla="*/ 2 w 610"/>
                <a:gd name="T27" fmla="*/ 1 h 496"/>
                <a:gd name="T28" fmla="*/ 2 w 610"/>
                <a:gd name="T29" fmla="*/ 1 h 496"/>
                <a:gd name="T30" fmla="*/ 2 w 610"/>
                <a:gd name="T31" fmla="*/ 1 h 496"/>
                <a:gd name="T32" fmla="*/ 1 w 610"/>
                <a:gd name="T33" fmla="*/ 1 h 496"/>
                <a:gd name="T34" fmla="*/ 1 w 610"/>
                <a:gd name="T35" fmla="*/ 1 h 496"/>
                <a:gd name="T36" fmla="*/ 1 w 610"/>
                <a:gd name="T37" fmla="*/ 1 h 496"/>
                <a:gd name="T38" fmla="*/ 1 w 610"/>
                <a:gd name="T39" fmla="*/ 2 h 496"/>
                <a:gd name="T40" fmla="*/ 1 w 610"/>
                <a:gd name="T41" fmla="*/ 2 h 496"/>
                <a:gd name="T42" fmla="*/ 1 w 610"/>
                <a:gd name="T43" fmla="*/ 2 h 496"/>
                <a:gd name="T44" fmla="*/ 1 w 610"/>
                <a:gd name="T45" fmla="*/ 2 h 496"/>
                <a:gd name="T46" fmla="*/ 1 w 610"/>
                <a:gd name="T47" fmla="*/ 2 h 496"/>
                <a:gd name="T48" fmla="*/ 1 w 610"/>
                <a:gd name="T49" fmla="*/ 2 h 496"/>
                <a:gd name="T50" fmla="*/ 1 w 610"/>
                <a:gd name="T51" fmla="*/ 2 h 496"/>
                <a:gd name="T52" fmla="*/ 1 w 610"/>
                <a:gd name="T53" fmla="*/ 2 h 496"/>
                <a:gd name="T54" fmla="*/ 1 w 610"/>
                <a:gd name="T55" fmla="*/ 2 h 496"/>
                <a:gd name="T56" fmla="*/ 1 w 610"/>
                <a:gd name="T57" fmla="*/ 2 h 496"/>
                <a:gd name="T58" fmla="*/ 1 w 610"/>
                <a:gd name="T59" fmla="*/ 2 h 496"/>
                <a:gd name="T60" fmla="*/ 1 w 610"/>
                <a:gd name="T61" fmla="*/ 2 h 496"/>
                <a:gd name="T62" fmla="*/ 1 w 610"/>
                <a:gd name="T63" fmla="*/ 2 h 496"/>
                <a:gd name="T64" fmla="*/ 1 w 610"/>
                <a:gd name="T65" fmla="*/ 2 h 496"/>
                <a:gd name="T66" fmla="*/ 1 w 610"/>
                <a:gd name="T67" fmla="*/ 2 h 496"/>
                <a:gd name="T68" fmla="*/ 1 w 610"/>
                <a:gd name="T69" fmla="*/ 2 h 496"/>
                <a:gd name="T70" fmla="*/ 1 w 610"/>
                <a:gd name="T71" fmla="*/ 2 h 496"/>
                <a:gd name="T72" fmla="*/ 1 w 610"/>
                <a:gd name="T73" fmla="*/ 2 h 496"/>
                <a:gd name="T74" fmla="*/ 1 w 610"/>
                <a:gd name="T75" fmla="*/ 2 h 496"/>
                <a:gd name="T76" fmla="*/ 1 w 610"/>
                <a:gd name="T77" fmla="*/ 2 h 496"/>
                <a:gd name="T78" fmla="*/ 1 w 610"/>
                <a:gd name="T79" fmla="*/ 2 h 496"/>
                <a:gd name="T80" fmla="*/ 1 w 610"/>
                <a:gd name="T81" fmla="*/ 2 h 496"/>
                <a:gd name="T82" fmla="*/ 1 w 610"/>
                <a:gd name="T83" fmla="*/ 2 h 496"/>
                <a:gd name="T84" fmla="*/ 1 w 610"/>
                <a:gd name="T85" fmla="*/ 2 h 496"/>
                <a:gd name="T86" fmla="*/ 1 w 610"/>
                <a:gd name="T87" fmla="*/ 2 h 496"/>
                <a:gd name="T88" fmla="*/ 1 w 610"/>
                <a:gd name="T89" fmla="*/ 2 h 496"/>
                <a:gd name="T90" fmla="*/ 1 w 610"/>
                <a:gd name="T91" fmla="*/ 2 h 496"/>
                <a:gd name="T92" fmla="*/ 1 w 610"/>
                <a:gd name="T93" fmla="*/ 2 h 496"/>
                <a:gd name="T94" fmla="*/ 1 w 610"/>
                <a:gd name="T95" fmla="*/ 2 h 496"/>
                <a:gd name="T96" fmla="*/ 0 w 610"/>
                <a:gd name="T97" fmla="*/ 2 h 496"/>
                <a:gd name="T98" fmla="*/ 1 w 610"/>
                <a:gd name="T99" fmla="*/ 2 h 496"/>
                <a:gd name="T100" fmla="*/ 1 w 610"/>
                <a:gd name="T101" fmla="*/ 1 h 496"/>
                <a:gd name="T102" fmla="*/ 1 w 610"/>
                <a:gd name="T103" fmla="*/ 1 h 496"/>
                <a:gd name="T104" fmla="*/ 1 w 610"/>
                <a:gd name="T105" fmla="*/ 1 h 496"/>
                <a:gd name="T106" fmla="*/ 1 w 610"/>
                <a:gd name="T107" fmla="*/ 1 h 496"/>
                <a:gd name="T108" fmla="*/ 1 w 610"/>
                <a:gd name="T109" fmla="*/ 1 h 496"/>
                <a:gd name="T110" fmla="*/ 1 w 610"/>
                <a:gd name="T111" fmla="*/ 1 h 496"/>
                <a:gd name="T112" fmla="*/ 1 w 610"/>
                <a:gd name="T113" fmla="*/ 1 h 496"/>
                <a:gd name="T114" fmla="*/ 1 w 610"/>
                <a:gd name="T115" fmla="*/ 1 h 4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0"/>
                <a:gd name="T175" fmla="*/ 0 h 496"/>
                <a:gd name="T176" fmla="*/ 610 w 610"/>
                <a:gd name="T177" fmla="*/ 496 h 49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0" h="496">
                  <a:moveTo>
                    <a:pt x="251" y="0"/>
                  </a:moveTo>
                  <a:lnTo>
                    <a:pt x="251" y="0"/>
                  </a:lnTo>
                  <a:lnTo>
                    <a:pt x="259" y="0"/>
                  </a:lnTo>
                  <a:lnTo>
                    <a:pt x="263" y="0"/>
                  </a:lnTo>
                  <a:lnTo>
                    <a:pt x="268" y="0"/>
                  </a:lnTo>
                  <a:lnTo>
                    <a:pt x="274" y="2"/>
                  </a:lnTo>
                  <a:lnTo>
                    <a:pt x="282" y="4"/>
                  </a:lnTo>
                  <a:lnTo>
                    <a:pt x="289" y="4"/>
                  </a:lnTo>
                  <a:lnTo>
                    <a:pt x="295" y="4"/>
                  </a:lnTo>
                  <a:lnTo>
                    <a:pt x="303" y="6"/>
                  </a:lnTo>
                  <a:lnTo>
                    <a:pt x="312" y="6"/>
                  </a:lnTo>
                  <a:lnTo>
                    <a:pt x="320" y="7"/>
                  </a:lnTo>
                  <a:lnTo>
                    <a:pt x="329" y="9"/>
                  </a:lnTo>
                  <a:lnTo>
                    <a:pt x="337" y="11"/>
                  </a:lnTo>
                  <a:lnTo>
                    <a:pt x="348" y="13"/>
                  </a:lnTo>
                  <a:lnTo>
                    <a:pt x="356" y="13"/>
                  </a:lnTo>
                  <a:lnTo>
                    <a:pt x="363" y="15"/>
                  </a:lnTo>
                  <a:lnTo>
                    <a:pt x="371" y="17"/>
                  </a:lnTo>
                  <a:lnTo>
                    <a:pt x="380" y="19"/>
                  </a:lnTo>
                  <a:lnTo>
                    <a:pt x="386" y="21"/>
                  </a:lnTo>
                  <a:lnTo>
                    <a:pt x="394" y="23"/>
                  </a:lnTo>
                  <a:lnTo>
                    <a:pt x="399" y="23"/>
                  </a:lnTo>
                  <a:lnTo>
                    <a:pt x="407" y="27"/>
                  </a:lnTo>
                  <a:lnTo>
                    <a:pt x="415" y="28"/>
                  </a:lnTo>
                  <a:lnTo>
                    <a:pt x="420" y="32"/>
                  </a:lnTo>
                  <a:lnTo>
                    <a:pt x="422" y="36"/>
                  </a:lnTo>
                  <a:lnTo>
                    <a:pt x="420" y="40"/>
                  </a:lnTo>
                  <a:lnTo>
                    <a:pt x="409" y="47"/>
                  </a:lnTo>
                  <a:lnTo>
                    <a:pt x="401" y="53"/>
                  </a:lnTo>
                  <a:lnTo>
                    <a:pt x="396" y="59"/>
                  </a:lnTo>
                  <a:lnTo>
                    <a:pt x="392" y="65"/>
                  </a:lnTo>
                  <a:lnTo>
                    <a:pt x="388" y="74"/>
                  </a:lnTo>
                  <a:lnTo>
                    <a:pt x="388" y="82"/>
                  </a:lnTo>
                  <a:lnTo>
                    <a:pt x="390" y="84"/>
                  </a:lnTo>
                  <a:lnTo>
                    <a:pt x="399" y="84"/>
                  </a:lnTo>
                  <a:lnTo>
                    <a:pt x="405" y="82"/>
                  </a:lnTo>
                  <a:lnTo>
                    <a:pt x="413" y="80"/>
                  </a:lnTo>
                  <a:lnTo>
                    <a:pt x="418" y="78"/>
                  </a:lnTo>
                  <a:lnTo>
                    <a:pt x="426" y="76"/>
                  </a:lnTo>
                  <a:lnTo>
                    <a:pt x="434" y="74"/>
                  </a:lnTo>
                  <a:lnTo>
                    <a:pt x="439" y="70"/>
                  </a:lnTo>
                  <a:lnTo>
                    <a:pt x="445" y="68"/>
                  </a:lnTo>
                  <a:lnTo>
                    <a:pt x="453" y="68"/>
                  </a:lnTo>
                  <a:lnTo>
                    <a:pt x="462" y="65"/>
                  </a:lnTo>
                  <a:lnTo>
                    <a:pt x="466" y="65"/>
                  </a:lnTo>
                  <a:lnTo>
                    <a:pt x="468" y="65"/>
                  </a:lnTo>
                  <a:lnTo>
                    <a:pt x="474" y="66"/>
                  </a:lnTo>
                  <a:lnTo>
                    <a:pt x="481" y="70"/>
                  </a:lnTo>
                  <a:lnTo>
                    <a:pt x="493" y="76"/>
                  </a:lnTo>
                  <a:lnTo>
                    <a:pt x="498" y="78"/>
                  </a:lnTo>
                  <a:lnTo>
                    <a:pt x="504" y="82"/>
                  </a:lnTo>
                  <a:lnTo>
                    <a:pt x="512" y="85"/>
                  </a:lnTo>
                  <a:lnTo>
                    <a:pt x="519" y="87"/>
                  </a:lnTo>
                  <a:lnTo>
                    <a:pt x="527" y="91"/>
                  </a:lnTo>
                  <a:lnTo>
                    <a:pt x="534" y="97"/>
                  </a:lnTo>
                  <a:lnTo>
                    <a:pt x="542" y="101"/>
                  </a:lnTo>
                  <a:lnTo>
                    <a:pt x="550" y="104"/>
                  </a:lnTo>
                  <a:lnTo>
                    <a:pt x="557" y="108"/>
                  </a:lnTo>
                  <a:lnTo>
                    <a:pt x="563" y="112"/>
                  </a:lnTo>
                  <a:lnTo>
                    <a:pt x="571" y="116"/>
                  </a:lnTo>
                  <a:lnTo>
                    <a:pt x="578" y="120"/>
                  </a:lnTo>
                  <a:lnTo>
                    <a:pt x="584" y="123"/>
                  </a:lnTo>
                  <a:lnTo>
                    <a:pt x="590" y="127"/>
                  </a:lnTo>
                  <a:lnTo>
                    <a:pt x="593" y="131"/>
                  </a:lnTo>
                  <a:lnTo>
                    <a:pt x="599" y="135"/>
                  </a:lnTo>
                  <a:lnTo>
                    <a:pt x="607" y="141"/>
                  </a:lnTo>
                  <a:lnTo>
                    <a:pt x="610" y="146"/>
                  </a:lnTo>
                  <a:lnTo>
                    <a:pt x="610" y="150"/>
                  </a:lnTo>
                  <a:lnTo>
                    <a:pt x="609" y="154"/>
                  </a:lnTo>
                  <a:lnTo>
                    <a:pt x="599" y="154"/>
                  </a:lnTo>
                  <a:lnTo>
                    <a:pt x="590" y="158"/>
                  </a:lnTo>
                  <a:lnTo>
                    <a:pt x="584" y="158"/>
                  </a:lnTo>
                  <a:lnTo>
                    <a:pt x="578" y="160"/>
                  </a:lnTo>
                  <a:lnTo>
                    <a:pt x="572" y="161"/>
                  </a:lnTo>
                  <a:lnTo>
                    <a:pt x="567" y="163"/>
                  </a:lnTo>
                  <a:lnTo>
                    <a:pt x="557" y="165"/>
                  </a:lnTo>
                  <a:lnTo>
                    <a:pt x="552" y="167"/>
                  </a:lnTo>
                  <a:lnTo>
                    <a:pt x="544" y="169"/>
                  </a:lnTo>
                  <a:lnTo>
                    <a:pt x="538" y="173"/>
                  </a:lnTo>
                  <a:lnTo>
                    <a:pt x="529" y="175"/>
                  </a:lnTo>
                  <a:lnTo>
                    <a:pt x="523" y="179"/>
                  </a:lnTo>
                  <a:lnTo>
                    <a:pt x="515" y="180"/>
                  </a:lnTo>
                  <a:lnTo>
                    <a:pt x="510" y="184"/>
                  </a:lnTo>
                  <a:lnTo>
                    <a:pt x="502" y="186"/>
                  </a:lnTo>
                  <a:lnTo>
                    <a:pt x="495" y="190"/>
                  </a:lnTo>
                  <a:lnTo>
                    <a:pt x="487" y="194"/>
                  </a:lnTo>
                  <a:lnTo>
                    <a:pt x="479" y="198"/>
                  </a:lnTo>
                  <a:lnTo>
                    <a:pt x="474" y="200"/>
                  </a:lnTo>
                  <a:lnTo>
                    <a:pt x="466" y="205"/>
                  </a:lnTo>
                  <a:lnTo>
                    <a:pt x="460" y="209"/>
                  </a:lnTo>
                  <a:lnTo>
                    <a:pt x="455" y="215"/>
                  </a:lnTo>
                  <a:lnTo>
                    <a:pt x="443" y="222"/>
                  </a:lnTo>
                  <a:lnTo>
                    <a:pt x="436" y="232"/>
                  </a:lnTo>
                  <a:lnTo>
                    <a:pt x="428" y="243"/>
                  </a:lnTo>
                  <a:lnTo>
                    <a:pt x="424" y="255"/>
                  </a:lnTo>
                  <a:lnTo>
                    <a:pt x="417" y="262"/>
                  </a:lnTo>
                  <a:lnTo>
                    <a:pt x="413" y="270"/>
                  </a:lnTo>
                  <a:lnTo>
                    <a:pt x="403" y="277"/>
                  </a:lnTo>
                  <a:lnTo>
                    <a:pt x="394" y="285"/>
                  </a:lnTo>
                  <a:lnTo>
                    <a:pt x="380" y="291"/>
                  </a:lnTo>
                  <a:lnTo>
                    <a:pt x="369" y="296"/>
                  </a:lnTo>
                  <a:lnTo>
                    <a:pt x="358" y="300"/>
                  </a:lnTo>
                  <a:lnTo>
                    <a:pt x="346" y="304"/>
                  </a:lnTo>
                  <a:lnTo>
                    <a:pt x="339" y="306"/>
                  </a:lnTo>
                  <a:lnTo>
                    <a:pt x="333" y="308"/>
                  </a:lnTo>
                  <a:lnTo>
                    <a:pt x="327" y="308"/>
                  </a:lnTo>
                  <a:lnTo>
                    <a:pt x="322" y="310"/>
                  </a:lnTo>
                  <a:lnTo>
                    <a:pt x="310" y="314"/>
                  </a:lnTo>
                  <a:lnTo>
                    <a:pt x="303" y="315"/>
                  </a:lnTo>
                  <a:lnTo>
                    <a:pt x="293" y="319"/>
                  </a:lnTo>
                  <a:lnTo>
                    <a:pt x="289" y="323"/>
                  </a:lnTo>
                  <a:lnTo>
                    <a:pt x="283" y="327"/>
                  </a:lnTo>
                  <a:lnTo>
                    <a:pt x="283" y="333"/>
                  </a:lnTo>
                  <a:lnTo>
                    <a:pt x="283" y="340"/>
                  </a:lnTo>
                  <a:lnTo>
                    <a:pt x="282" y="350"/>
                  </a:lnTo>
                  <a:lnTo>
                    <a:pt x="280" y="359"/>
                  </a:lnTo>
                  <a:lnTo>
                    <a:pt x="278" y="369"/>
                  </a:lnTo>
                  <a:lnTo>
                    <a:pt x="274" y="374"/>
                  </a:lnTo>
                  <a:lnTo>
                    <a:pt x="272" y="382"/>
                  </a:lnTo>
                  <a:lnTo>
                    <a:pt x="272" y="386"/>
                  </a:lnTo>
                  <a:lnTo>
                    <a:pt x="272" y="388"/>
                  </a:lnTo>
                  <a:lnTo>
                    <a:pt x="270" y="386"/>
                  </a:lnTo>
                  <a:lnTo>
                    <a:pt x="268" y="382"/>
                  </a:lnTo>
                  <a:lnTo>
                    <a:pt x="268" y="376"/>
                  </a:lnTo>
                  <a:lnTo>
                    <a:pt x="266" y="371"/>
                  </a:lnTo>
                  <a:lnTo>
                    <a:pt x="263" y="361"/>
                  </a:lnTo>
                  <a:lnTo>
                    <a:pt x="261" y="353"/>
                  </a:lnTo>
                  <a:lnTo>
                    <a:pt x="255" y="344"/>
                  </a:lnTo>
                  <a:lnTo>
                    <a:pt x="251" y="336"/>
                  </a:lnTo>
                  <a:lnTo>
                    <a:pt x="245" y="325"/>
                  </a:lnTo>
                  <a:lnTo>
                    <a:pt x="240" y="317"/>
                  </a:lnTo>
                  <a:lnTo>
                    <a:pt x="232" y="310"/>
                  </a:lnTo>
                  <a:lnTo>
                    <a:pt x="225" y="304"/>
                  </a:lnTo>
                  <a:lnTo>
                    <a:pt x="215" y="298"/>
                  </a:lnTo>
                  <a:lnTo>
                    <a:pt x="207" y="296"/>
                  </a:lnTo>
                  <a:lnTo>
                    <a:pt x="196" y="296"/>
                  </a:lnTo>
                  <a:lnTo>
                    <a:pt x="187" y="300"/>
                  </a:lnTo>
                  <a:lnTo>
                    <a:pt x="173" y="304"/>
                  </a:lnTo>
                  <a:lnTo>
                    <a:pt x="162" y="308"/>
                  </a:lnTo>
                  <a:lnTo>
                    <a:pt x="152" y="310"/>
                  </a:lnTo>
                  <a:lnTo>
                    <a:pt x="143" y="315"/>
                  </a:lnTo>
                  <a:lnTo>
                    <a:pt x="133" y="319"/>
                  </a:lnTo>
                  <a:lnTo>
                    <a:pt x="124" y="321"/>
                  </a:lnTo>
                  <a:lnTo>
                    <a:pt x="116" y="327"/>
                  </a:lnTo>
                  <a:lnTo>
                    <a:pt x="111" y="331"/>
                  </a:lnTo>
                  <a:lnTo>
                    <a:pt x="103" y="334"/>
                  </a:lnTo>
                  <a:lnTo>
                    <a:pt x="99" y="340"/>
                  </a:lnTo>
                  <a:lnTo>
                    <a:pt x="95" y="346"/>
                  </a:lnTo>
                  <a:lnTo>
                    <a:pt x="95" y="352"/>
                  </a:lnTo>
                  <a:lnTo>
                    <a:pt x="93" y="359"/>
                  </a:lnTo>
                  <a:lnTo>
                    <a:pt x="95" y="367"/>
                  </a:lnTo>
                  <a:lnTo>
                    <a:pt x="99" y="376"/>
                  </a:lnTo>
                  <a:lnTo>
                    <a:pt x="105" y="388"/>
                  </a:lnTo>
                  <a:lnTo>
                    <a:pt x="112" y="397"/>
                  </a:lnTo>
                  <a:lnTo>
                    <a:pt x="122" y="407"/>
                  </a:lnTo>
                  <a:lnTo>
                    <a:pt x="128" y="411"/>
                  </a:lnTo>
                  <a:lnTo>
                    <a:pt x="133" y="414"/>
                  </a:lnTo>
                  <a:lnTo>
                    <a:pt x="143" y="420"/>
                  </a:lnTo>
                  <a:lnTo>
                    <a:pt x="150" y="424"/>
                  </a:lnTo>
                  <a:lnTo>
                    <a:pt x="156" y="428"/>
                  </a:lnTo>
                  <a:lnTo>
                    <a:pt x="166" y="431"/>
                  </a:lnTo>
                  <a:lnTo>
                    <a:pt x="173" y="433"/>
                  </a:lnTo>
                  <a:lnTo>
                    <a:pt x="183" y="439"/>
                  </a:lnTo>
                  <a:lnTo>
                    <a:pt x="190" y="443"/>
                  </a:lnTo>
                  <a:lnTo>
                    <a:pt x="200" y="445"/>
                  </a:lnTo>
                  <a:lnTo>
                    <a:pt x="209" y="449"/>
                  </a:lnTo>
                  <a:lnTo>
                    <a:pt x="219" y="454"/>
                  </a:lnTo>
                  <a:lnTo>
                    <a:pt x="226" y="456"/>
                  </a:lnTo>
                  <a:lnTo>
                    <a:pt x="234" y="458"/>
                  </a:lnTo>
                  <a:lnTo>
                    <a:pt x="242" y="460"/>
                  </a:lnTo>
                  <a:lnTo>
                    <a:pt x="251" y="464"/>
                  </a:lnTo>
                  <a:lnTo>
                    <a:pt x="257" y="466"/>
                  </a:lnTo>
                  <a:lnTo>
                    <a:pt x="266" y="468"/>
                  </a:lnTo>
                  <a:lnTo>
                    <a:pt x="272" y="471"/>
                  </a:lnTo>
                  <a:lnTo>
                    <a:pt x="280" y="473"/>
                  </a:lnTo>
                  <a:lnTo>
                    <a:pt x="289" y="477"/>
                  </a:lnTo>
                  <a:lnTo>
                    <a:pt x="299" y="483"/>
                  </a:lnTo>
                  <a:lnTo>
                    <a:pt x="304" y="485"/>
                  </a:lnTo>
                  <a:lnTo>
                    <a:pt x="306" y="490"/>
                  </a:lnTo>
                  <a:lnTo>
                    <a:pt x="304" y="492"/>
                  </a:lnTo>
                  <a:lnTo>
                    <a:pt x="303" y="494"/>
                  </a:lnTo>
                  <a:lnTo>
                    <a:pt x="297" y="496"/>
                  </a:lnTo>
                  <a:lnTo>
                    <a:pt x="291" y="496"/>
                  </a:lnTo>
                  <a:lnTo>
                    <a:pt x="282" y="496"/>
                  </a:lnTo>
                  <a:lnTo>
                    <a:pt x="274" y="496"/>
                  </a:lnTo>
                  <a:lnTo>
                    <a:pt x="263" y="494"/>
                  </a:lnTo>
                  <a:lnTo>
                    <a:pt x="255" y="494"/>
                  </a:lnTo>
                  <a:lnTo>
                    <a:pt x="244" y="492"/>
                  </a:lnTo>
                  <a:lnTo>
                    <a:pt x="234" y="490"/>
                  </a:lnTo>
                  <a:lnTo>
                    <a:pt x="225" y="488"/>
                  </a:lnTo>
                  <a:lnTo>
                    <a:pt x="217" y="487"/>
                  </a:lnTo>
                  <a:lnTo>
                    <a:pt x="207" y="487"/>
                  </a:lnTo>
                  <a:lnTo>
                    <a:pt x="202" y="485"/>
                  </a:lnTo>
                  <a:lnTo>
                    <a:pt x="198" y="485"/>
                  </a:lnTo>
                  <a:lnTo>
                    <a:pt x="196" y="485"/>
                  </a:lnTo>
                  <a:lnTo>
                    <a:pt x="190" y="485"/>
                  </a:lnTo>
                  <a:lnTo>
                    <a:pt x="185" y="483"/>
                  </a:lnTo>
                  <a:lnTo>
                    <a:pt x="173" y="479"/>
                  </a:lnTo>
                  <a:lnTo>
                    <a:pt x="162" y="475"/>
                  </a:lnTo>
                  <a:lnTo>
                    <a:pt x="154" y="471"/>
                  </a:lnTo>
                  <a:lnTo>
                    <a:pt x="149" y="469"/>
                  </a:lnTo>
                  <a:lnTo>
                    <a:pt x="141" y="468"/>
                  </a:lnTo>
                  <a:lnTo>
                    <a:pt x="133" y="466"/>
                  </a:lnTo>
                  <a:lnTo>
                    <a:pt x="126" y="462"/>
                  </a:lnTo>
                  <a:lnTo>
                    <a:pt x="120" y="458"/>
                  </a:lnTo>
                  <a:lnTo>
                    <a:pt x="112" y="454"/>
                  </a:lnTo>
                  <a:lnTo>
                    <a:pt x="105" y="452"/>
                  </a:lnTo>
                  <a:lnTo>
                    <a:pt x="95" y="449"/>
                  </a:lnTo>
                  <a:lnTo>
                    <a:pt x="88" y="443"/>
                  </a:lnTo>
                  <a:lnTo>
                    <a:pt x="80" y="439"/>
                  </a:lnTo>
                  <a:lnTo>
                    <a:pt x="72" y="435"/>
                  </a:lnTo>
                  <a:lnTo>
                    <a:pt x="67" y="431"/>
                  </a:lnTo>
                  <a:lnTo>
                    <a:pt x="59" y="426"/>
                  </a:lnTo>
                  <a:lnTo>
                    <a:pt x="52" y="422"/>
                  </a:lnTo>
                  <a:lnTo>
                    <a:pt x="48" y="418"/>
                  </a:lnTo>
                  <a:lnTo>
                    <a:pt x="36" y="409"/>
                  </a:lnTo>
                  <a:lnTo>
                    <a:pt x="31" y="397"/>
                  </a:lnTo>
                  <a:lnTo>
                    <a:pt x="25" y="388"/>
                  </a:lnTo>
                  <a:lnTo>
                    <a:pt x="25" y="378"/>
                  </a:lnTo>
                  <a:lnTo>
                    <a:pt x="25" y="367"/>
                  </a:lnTo>
                  <a:lnTo>
                    <a:pt x="25" y="355"/>
                  </a:lnTo>
                  <a:lnTo>
                    <a:pt x="27" y="344"/>
                  </a:lnTo>
                  <a:lnTo>
                    <a:pt x="29" y="333"/>
                  </a:lnTo>
                  <a:lnTo>
                    <a:pt x="31" y="321"/>
                  </a:lnTo>
                  <a:lnTo>
                    <a:pt x="33" y="312"/>
                  </a:lnTo>
                  <a:lnTo>
                    <a:pt x="33" y="302"/>
                  </a:lnTo>
                  <a:lnTo>
                    <a:pt x="36" y="293"/>
                  </a:lnTo>
                  <a:lnTo>
                    <a:pt x="36" y="281"/>
                  </a:lnTo>
                  <a:lnTo>
                    <a:pt x="36" y="276"/>
                  </a:lnTo>
                  <a:lnTo>
                    <a:pt x="36" y="268"/>
                  </a:lnTo>
                  <a:lnTo>
                    <a:pt x="36" y="266"/>
                  </a:lnTo>
                  <a:lnTo>
                    <a:pt x="33" y="260"/>
                  </a:lnTo>
                  <a:lnTo>
                    <a:pt x="27" y="266"/>
                  </a:lnTo>
                  <a:lnTo>
                    <a:pt x="19" y="272"/>
                  </a:lnTo>
                  <a:lnTo>
                    <a:pt x="14" y="281"/>
                  </a:lnTo>
                  <a:lnTo>
                    <a:pt x="8" y="291"/>
                  </a:lnTo>
                  <a:lnTo>
                    <a:pt x="8" y="300"/>
                  </a:lnTo>
                  <a:lnTo>
                    <a:pt x="4" y="308"/>
                  </a:lnTo>
                  <a:lnTo>
                    <a:pt x="4" y="315"/>
                  </a:lnTo>
                  <a:lnTo>
                    <a:pt x="4" y="321"/>
                  </a:lnTo>
                  <a:lnTo>
                    <a:pt x="6" y="323"/>
                  </a:lnTo>
                  <a:lnTo>
                    <a:pt x="4" y="321"/>
                  </a:lnTo>
                  <a:lnTo>
                    <a:pt x="2" y="315"/>
                  </a:lnTo>
                  <a:lnTo>
                    <a:pt x="0" y="310"/>
                  </a:lnTo>
                  <a:lnTo>
                    <a:pt x="0" y="304"/>
                  </a:lnTo>
                  <a:lnTo>
                    <a:pt x="0" y="298"/>
                  </a:lnTo>
                  <a:lnTo>
                    <a:pt x="0" y="293"/>
                  </a:lnTo>
                  <a:lnTo>
                    <a:pt x="0" y="283"/>
                  </a:lnTo>
                  <a:lnTo>
                    <a:pt x="2" y="274"/>
                  </a:lnTo>
                  <a:lnTo>
                    <a:pt x="4" y="262"/>
                  </a:lnTo>
                  <a:lnTo>
                    <a:pt x="10" y="251"/>
                  </a:lnTo>
                  <a:lnTo>
                    <a:pt x="14" y="243"/>
                  </a:lnTo>
                  <a:lnTo>
                    <a:pt x="15" y="236"/>
                  </a:lnTo>
                  <a:lnTo>
                    <a:pt x="19" y="228"/>
                  </a:lnTo>
                  <a:lnTo>
                    <a:pt x="25" y="220"/>
                  </a:lnTo>
                  <a:lnTo>
                    <a:pt x="27" y="211"/>
                  </a:lnTo>
                  <a:lnTo>
                    <a:pt x="33" y="203"/>
                  </a:lnTo>
                  <a:lnTo>
                    <a:pt x="40" y="194"/>
                  </a:lnTo>
                  <a:lnTo>
                    <a:pt x="48" y="184"/>
                  </a:lnTo>
                  <a:lnTo>
                    <a:pt x="52" y="175"/>
                  </a:lnTo>
                  <a:lnTo>
                    <a:pt x="57" y="165"/>
                  </a:lnTo>
                  <a:lnTo>
                    <a:pt x="61" y="156"/>
                  </a:lnTo>
                  <a:lnTo>
                    <a:pt x="67" y="150"/>
                  </a:lnTo>
                  <a:lnTo>
                    <a:pt x="71" y="142"/>
                  </a:lnTo>
                  <a:lnTo>
                    <a:pt x="74" y="135"/>
                  </a:lnTo>
                  <a:lnTo>
                    <a:pt x="78" y="129"/>
                  </a:lnTo>
                  <a:lnTo>
                    <a:pt x="80" y="127"/>
                  </a:lnTo>
                  <a:lnTo>
                    <a:pt x="84" y="118"/>
                  </a:lnTo>
                  <a:lnTo>
                    <a:pt x="88" y="112"/>
                  </a:lnTo>
                  <a:lnTo>
                    <a:pt x="90" y="108"/>
                  </a:lnTo>
                  <a:lnTo>
                    <a:pt x="91" y="104"/>
                  </a:lnTo>
                  <a:lnTo>
                    <a:pt x="90" y="99"/>
                  </a:lnTo>
                  <a:lnTo>
                    <a:pt x="90" y="93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3" y="74"/>
                  </a:lnTo>
                  <a:lnTo>
                    <a:pt x="97" y="68"/>
                  </a:lnTo>
                  <a:lnTo>
                    <a:pt x="103" y="61"/>
                  </a:lnTo>
                  <a:lnTo>
                    <a:pt x="111" y="55"/>
                  </a:lnTo>
                  <a:lnTo>
                    <a:pt x="116" y="47"/>
                  </a:lnTo>
                  <a:lnTo>
                    <a:pt x="126" y="42"/>
                  </a:lnTo>
                  <a:lnTo>
                    <a:pt x="135" y="36"/>
                  </a:lnTo>
                  <a:lnTo>
                    <a:pt x="145" y="30"/>
                  </a:lnTo>
                  <a:lnTo>
                    <a:pt x="154" y="25"/>
                  </a:lnTo>
                  <a:lnTo>
                    <a:pt x="162" y="21"/>
                  </a:lnTo>
                  <a:lnTo>
                    <a:pt x="169" y="17"/>
                  </a:lnTo>
                  <a:lnTo>
                    <a:pt x="177" y="13"/>
                  </a:lnTo>
                  <a:lnTo>
                    <a:pt x="183" y="9"/>
                  </a:lnTo>
                  <a:lnTo>
                    <a:pt x="188" y="7"/>
                  </a:lnTo>
                  <a:lnTo>
                    <a:pt x="190" y="6"/>
                  </a:lnTo>
                  <a:lnTo>
                    <a:pt x="192" y="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A64D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Freeform 19"/>
            <p:cNvSpPr>
              <a:spLocks/>
            </p:cNvSpPr>
            <p:nvPr/>
          </p:nvSpPr>
          <p:spPr bwMode="auto">
            <a:xfrm>
              <a:off x="3002" y="1519"/>
              <a:ext cx="475" cy="779"/>
            </a:xfrm>
            <a:custGeom>
              <a:avLst/>
              <a:gdLst>
                <a:gd name="T0" fmla="*/ 3 w 951"/>
                <a:gd name="T1" fmla="*/ 1 h 1559"/>
                <a:gd name="T2" fmla="*/ 3 w 951"/>
                <a:gd name="T3" fmla="*/ 1 h 1559"/>
                <a:gd name="T4" fmla="*/ 3 w 951"/>
                <a:gd name="T5" fmla="*/ 1 h 1559"/>
                <a:gd name="T6" fmla="*/ 3 w 951"/>
                <a:gd name="T7" fmla="*/ 2 h 1559"/>
                <a:gd name="T8" fmla="*/ 3 w 951"/>
                <a:gd name="T9" fmla="*/ 2 h 1559"/>
                <a:gd name="T10" fmla="*/ 3 w 951"/>
                <a:gd name="T11" fmla="*/ 2 h 1559"/>
                <a:gd name="T12" fmla="*/ 3 w 951"/>
                <a:gd name="T13" fmla="*/ 3 h 1559"/>
                <a:gd name="T14" fmla="*/ 3 w 951"/>
                <a:gd name="T15" fmla="*/ 3 h 1559"/>
                <a:gd name="T16" fmla="*/ 3 w 951"/>
                <a:gd name="T17" fmla="*/ 3 h 1559"/>
                <a:gd name="T18" fmla="*/ 3 w 951"/>
                <a:gd name="T19" fmla="*/ 4 h 1559"/>
                <a:gd name="T20" fmla="*/ 2 w 951"/>
                <a:gd name="T21" fmla="*/ 4 h 1559"/>
                <a:gd name="T22" fmla="*/ 2 w 951"/>
                <a:gd name="T23" fmla="*/ 4 h 1559"/>
                <a:gd name="T24" fmla="*/ 2 w 951"/>
                <a:gd name="T25" fmla="*/ 5 h 1559"/>
                <a:gd name="T26" fmla="*/ 2 w 951"/>
                <a:gd name="T27" fmla="*/ 5 h 1559"/>
                <a:gd name="T28" fmla="*/ 1 w 951"/>
                <a:gd name="T29" fmla="*/ 5 h 1559"/>
                <a:gd name="T30" fmla="*/ 1 w 951"/>
                <a:gd name="T31" fmla="*/ 5 h 1559"/>
                <a:gd name="T32" fmla="*/ 1 w 951"/>
                <a:gd name="T33" fmla="*/ 5 h 1559"/>
                <a:gd name="T34" fmla="*/ 1 w 951"/>
                <a:gd name="T35" fmla="*/ 5 h 1559"/>
                <a:gd name="T36" fmla="*/ 0 w 951"/>
                <a:gd name="T37" fmla="*/ 5 h 1559"/>
                <a:gd name="T38" fmla="*/ 0 w 951"/>
                <a:gd name="T39" fmla="*/ 5 h 1559"/>
                <a:gd name="T40" fmla="*/ 0 w 951"/>
                <a:gd name="T41" fmla="*/ 5 h 1559"/>
                <a:gd name="T42" fmla="*/ 0 w 951"/>
                <a:gd name="T43" fmla="*/ 5 h 1559"/>
                <a:gd name="T44" fmla="*/ 0 w 951"/>
                <a:gd name="T45" fmla="*/ 5 h 1559"/>
                <a:gd name="T46" fmla="*/ 0 w 951"/>
                <a:gd name="T47" fmla="*/ 5 h 1559"/>
                <a:gd name="T48" fmla="*/ 0 w 951"/>
                <a:gd name="T49" fmla="*/ 6 h 1559"/>
                <a:gd name="T50" fmla="*/ 0 w 951"/>
                <a:gd name="T51" fmla="*/ 6 h 1559"/>
                <a:gd name="T52" fmla="*/ 1 w 951"/>
                <a:gd name="T53" fmla="*/ 6 h 1559"/>
                <a:gd name="T54" fmla="*/ 1 w 951"/>
                <a:gd name="T55" fmla="*/ 6 h 1559"/>
                <a:gd name="T56" fmla="*/ 1 w 951"/>
                <a:gd name="T57" fmla="*/ 5 h 1559"/>
                <a:gd name="T58" fmla="*/ 1 w 951"/>
                <a:gd name="T59" fmla="*/ 5 h 1559"/>
                <a:gd name="T60" fmla="*/ 1 w 951"/>
                <a:gd name="T61" fmla="*/ 5 h 1559"/>
                <a:gd name="T62" fmla="*/ 2 w 951"/>
                <a:gd name="T63" fmla="*/ 5 h 1559"/>
                <a:gd name="T64" fmla="*/ 2 w 951"/>
                <a:gd name="T65" fmla="*/ 5 h 1559"/>
                <a:gd name="T66" fmla="*/ 2 w 951"/>
                <a:gd name="T67" fmla="*/ 5 h 1559"/>
                <a:gd name="T68" fmla="*/ 2 w 951"/>
                <a:gd name="T69" fmla="*/ 5 h 1559"/>
                <a:gd name="T70" fmla="*/ 3 w 951"/>
                <a:gd name="T71" fmla="*/ 4 h 1559"/>
                <a:gd name="T72" fmla="*/ 3 w 951"/>
                <a:gd name="T73" fmla="*/ 4 h 1559"/>
                <a:gd name="T74" fmla="*/ 3 w 951"/>
                <a:gd name="T75" fmla="*/ 4 h 1559"/>
                <a:gd name="T76" fmla="*/ 3 w 951"/>
                <a:gd name="T77" fmla="*/ 4 h 1559"/>
                <a:gd name="T78" fmla="*/ 3 w 951"/>
                <a:gd name="T79" fmla="*/ 4 h 1559"/>
                <a:gd name="T80" fmla="*/ 3 w 951"/>
                <a:gd name="T81" fmla="*/ 3 h 1559"/>
                <a:gd name="T82" fmla="*/ 3 w 951"/>
                <a:gd name="T83" fmla="*/ 3 h 1559"/>
                <a:gd name="T84" fmla="*/ 3 w 951"/>
                <a:gd name="T85" fmla="*/ 3 h 1559"/>
                <a:gd name="T86" fmla="*/ 3 w 951"/>
                <a:gd name="T87" fmla="*/ 2 h 1559"/>
                <a:gd name="T88" fmla="*/ 3 w 951"/>
                <a:gd name="T89" fmla="*/ 2 h 1559"/>
                <a:gd name="T90" fmla="*/ 3 w 951"/>
                <a:gd name="T91" fmla="*/ 2 h 1559"/>
                <a:gd name="T92" fmla="*/ 3 w 951"/>
                <a:gd name="T93" fmla="*/ 2 h 1559"/>
                <a:gd name="T94" fmla="*/ 3 w 951"/>
                <a:gd name="T95" fmla="*/ 1 h 1559"/>
                <a:gd name="T96" fmla="*/ 3 w 951"/>
                <a:gd name="T97" fmla="*/ 1 h 1559"/>
                <a:gd name="T98" fmla="*/ 3 w 951"/>
                <a:gd name="T99" fmla="*/ 1 h 1559"/>
                <a:gd name="T100" fmla="*/ 3 w 951"/>
                <a:gd name="T101" fmla="*/ 1 h 1559"/>
                <a:gd name="T102" fmla="*/ 3 w 951"/>
                <a:gd name="T103" fmla="*/ 0 h 1559"/>
                <a:gd name="T104" fmla="*/ 3 w 951"/>
                <a:gd name="T105" fmla="*/ 0 h 1559"/>
                <a:gd name="T106" fmla="*/ 2 w 951"/>
                <a:gd name="T107" fmla="*/ 0 h 1559"/>
                <a:gd name="T108" fmla="*/ 2 w 951"/>
                <a:gd name="T109" fmla="*/ 0 h 1559"/>
                <a:gd name="T110" fmla="*/ 2 w 951"/>
                <a:gd name="T111" fmla="*/ 0 h 1559"/>
                <a:gd name="T112" fmla="*/ 2 w 951"/>
                <a:gd name="T113" fmla="*/ 0 h 1559"/>
                <a:gd name="T114" fmla="*/ 2 w 951"/>
                <a:gd name="T115" fmla="*/ 0 h 1559"/>
                <a:gd name="T116" fmla="*/ 2 w 951"/>
                <a:gd name="T117" fmla="*/ 0 h 1559"/>
                <a:gd name="T118" fmla="*/ 1 w 951"/>
                <a:gd name="T119" fmla="*/ 0 h 15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1"/>
                <a:gd name="T181" fmla="*/ 0 h 1559"/>
                <a:gd name="T182" fmla="*/ 951 w 951"/>
                <a:gd name="T183" fmla="*/ 1559 h 15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1" h="1559">
                  <a:moveTo>
                    <a:pt x="504" y="0"/>
                  </a:moveTo>
                  <a:lnTo>
                    <a:pt x="801" y="351"/>
                  </a:lnTo>
                  <a:lnTo>
                    <a:pt x="803" y="357"/>
                  </a:lnTo>
                  <a:lnTo>
                    <a:pt x="804" y="363"/>
                  </a:lnTo>
                  <a:lnTo>
                    <a:pt x="808" y="372"/>
                  </a:lnTo>
                  <a:lnTo>
                    <a:pt x="810" y="378"/>
                  </a:lnTo>
                  <a:lnTo>
                    <a:pt x="812" y="382"/>
                  </a:lnTo>
                  <a:lnTo>
                    <a:pt x="814" y="389"/>
                  </a:lnTo>
                  <a:lnTo>
                    <a:pt x="818" y="397"/>
                  </a:lnTo>
                  <a:lnTo>
                    <a:pt x="822" y="405"/>
                  </a:lnTo>
                  <a:lnTo>
                    <a:pt x="823" y="414"/>
                  </a:lnTo>
                  <a:lnTo>
                    <a:pt x="827" y="422"/>
                  </a:lnTo>
                  <a:lnTo>
                    <a:pt x="831" y="431"/>
                  </a:lnTo>
                  <a:lnTo>
                    <a:pt x="833" y="441"/>
                  </a:lnTo>
                  <a:lnTo>
                    <a:pt x="837" y="450"/>
                  </a:lnTo>
                  <a:lnTo>
                    <a:pt x="841" y="462"/>
                  </a:lnTo>
                  <a:lnTo>
                    <a:pt x="844" y="473"/>
                  </a:lnTo>
                  <a:lnTo>
                    <a:pt x="846" y="483"/>
                  </a:lnTo>
                  <a:lnTo>
                    <a:pt x="850" y="496"/>
                  </a:lnTo>
                  <a:lnTo>
                    <a:pt x="854" y="507"/>
                  </a:lnTo>
                  <a:lnTo>
                    <a:pt x="858" y="521"/>
                  </a:lnTo>
                  <a:lnTo>
                    <a:pt x="860" y="532"/>
                  </a:lnTo>
                  <a:lnTo>
                    <a:pt x="863" y="545"/>
                  </a:lnTo>
                  <a:lnTo>
                    <a:pt x="867" y="559"/>
                  </a:lnTo>
                  <a:lnTo>
                    <a:pt x="869" y="572"/>
                  </a:lnTo>
                  <a:lnTo>
                    <a:pt x="873" y="585"/>
                  </a:lnTo>
                  <a:lnTo>
                    <a:pt x="875" y="599"/>
                  </a:lnTo>
                  <a:lnTo>
                    <a:pt x="879" y="614"/>
                  </a:lnTo>
                  <a:lnTo>
                    <a:pt x="880" y="631"/>
                  </a:lnTo>
                  <a:lnTo>
                    <a:pt x="882" y="644"/>
                  </a:lnTo>
                  <a:lnTo>
                    <a:pt x="884" y="659"/>
                  </a:lnTo>
                  <a:lnTo>
                    <a:pt x="884" y="673"/>
                  </a:lnTo>
                  <a:lnTo>
                    <a:pt x="886" y="690"/>
                  </a:lnTo>
                  <a:lnTo>
                    <a:pt x="888" y="703"/>
                  </a:lnTo>
                  <a:lnTo>
                    <a:pt x="888" y="720"/>
                  </a:lnTo>
                  <a:lnTo>
                    <a:pt x="888" y="735"/>
                  </a:lnTo>
                  <a:lnTo>
                    <a:pt x="890" y="753"/>
                  </a:lnTo>
                  <a:lnTo>
                    <a:pt x="888" y="768"/>
                  </a:lnTo>
                  <a:lnTo>
                    <a:pt x="888" y="783"/>
                  </a:lnTo>
                  <a:lnTo>
                    <a:pt x="888" y="800"/>
                  </a:lnTo>
                  <a:lnTo>
                    <a:pt x="886" y="817"/>
                  </a:lnTo>
                  <a:lnTo>
                    <a:pt x="884" y="832"/>
                  </a:lnTo>
                  <a:lnTo>
                    <a:pt x="884" y="848"/>
                  </a:lnTo>
                  <a:lnTo>
                    <a:pt x="880" y="865"/>
                  </a:lnTo>
                  <a:lnTo>
                    <a:pt x="879" y="882"/>
                  </a:lnTo>
                  <a:lnTo>
                    <a:pt x="875" y="895"/>
                  </a:lnTo>
                  <a:lnTo>
                    <a:pt x="871" y="912"/>
                  </a:lnTo>
                  <a:lnTo>
                    <a:pt x="865" y="927"/>
                  </a:lnTo>
                  <a:lnTo>
                    <a:pt x="861" y="945"/>
                  </a:lnTo>
                  <a:lnTo>
                    <a:pt x="856" y="960"/>
                  </a:lnTo>
                  <a:lnTo>
                    <a:pt x="850" y="975"/>
                  </a:lnTo>
                  <a:lnTo>
                    <a:pt x="842" y="990"/>
                  </a:lnTo>
                  <a:lnTo>
                    <a:pt x="837" y="1007"/>
                  </a:lnTo>
                  <a:lnTo>
                    <a:pt x="827" y="1023"/>
                  </a:lnTo>
                  <a:lnTo>
                    <a:pt x="820" y="1036"/>
                  </a:lnTo>
                  <a:lnTo>
                    <a:pt x="810" y="1051"/>
                  </a:lnTo>
                  <a:lnTo>
                    <a:pt x="803" y="1066"/>
                  </a:lnTo>
                  <a:lnTo>
                    <a:pt x="791" y="1080"/>
                  </a:lnTo>
                  <a:lnTo>
                    <a:pt x="782" y="1095"/>
                  </a:lnTo>
                  <a:lnTo>
                    <a:pt x="768" y="1108"/>
                  </a:lnTo>
                  <a:lnTo>
                    <a:pt x="757" y="1123"/>
                  </a:lnTo>
                  <a:lnTo>
                    <a:pt x="744" y="1135"/>
                  </a:lnTo>
                  <a:lnTo>
                    <a:pt x="732" y="1148"/>
                  </a:lnTo>
                  <a:lnTo>
                    <a:pt x="719" y="1159"/>
                  </a:lnTo>
                  <a:lnTo>
                    <a:pt x="707" y="1173"/>
                  </a:lnTo>
                  <a:lnTo>
                    <a:pt x="694" y="1184"/>
                  </a:lnTo>
                  <a:lnTo>
                    <a:pt x="685" y="1196"/>
                  </a:lnTo>
                  <a:lnTo>
                    <a:pt x="673" y="1209"/>
                  </a:lnTo>
                  <a:lnTo>
                    <a:pt x="664" y="1220"/>
                  </a:lnTo>
                  <a:lnTo>
                    <a:pt x="652" y="1230"/>
                  </a:lnTo>
                  <a:lnTo>
                    <a:pt x="643" y="1241"/>
                  </a:lnTo>
                  <a:lnTo>
                    <a:pt x="631" y="1251"/>
                  </a:lnTo>
                  <a:lnTo>
                    <a:pt x="622" y="1262"/>
                  </a:lnTo>
                  <a:lnTo>
                    <a:pt x="611" y="1272"/>
                  </a:lnTo>
                  <a:lnTo>
                    <a:pt x="603" y="1281"/>
                  </a:lnTo>
                  <a:lnTo>
                    <a:pt x="593" y="1292"/>
                  </a:lnTo>
                  <a:lnTo>
                    <a:pt x="584" y="1302"/>
                  </a:lnTo>
                  <a:lnTo>
                    <a:pt x="574" y="1310"/>
                  </a:lnTo>
                  <a:lnTo>
                    <a:pt x="565" y="1319"/>
                  </a:lnTo>
                  <a:lnTo>
                    <a:pt x="555" y="1327"/>
                  </a:lnTo>
                  <a:lnTo>
                    <a:pt x="546" y="1336"/>
                  </a:lnTo>
                  <a:lnTo>
                    <a:pt x="538" y="1344"/>
                  </a:lnTo>
                  <a:lnTo>
                    <a:pt x="529" y="1351"/>
                  </a:lnTo>
                  <a:lnTo>
                    <a:pt x="519" y="1359"/>
                  </a:lnTo>
                  <a:lnTo>
                    <a:pt x="512" y="1368"/>
                  </a:lnTo>
                  <a:lnTo>
                    <a:pt x="502" y="1374"/>
                  </a:lnTo>
                  <a:lnTo>
                    <a:pt x="493" y="1382"/>
                  </a:lnTo>
                  <a:lnTo>
                    <a:pt x="483" y="1388"/>
                  </a:lnTo>
                  <a:lnTo>
                    <a:pt x="476" y="1395"/>
                  </a:lnTo>
                  <a:lnTo>
                    <a:pt x="466" y="1401"/>
                  </a:lnTo>
                  <a:lnTo>
                    <a:pt x="457" y="1407"/>
                  </a:lnTo>
                  <a:lnTo>
                    <a:pt x="447" y="1412"/>
                  </a:lnTo>
                  <a:lnTo>
                    <a:pt x="439" y="1420"/>
                  </a:lnTo>
                  <a:lnTo>
                    <a:pt x="428" y="1424"/>
                  </a:lnTo>
                  <a:lnTo>
                    <a:pt x="419" y="1427"/>
                  </a:lnTo>
                  <a:lnTo>
                    <a:pt x="409" y="1433"/>
                  </a:lnTo>
                  <a:lnTo>
                    <a:pt x="400" y="1439"/>
                  </a:lnTo>
                  <a:lnTo>
                    <a:pt x="388" y="1441"/>
                  </a:lnTo>
                  <a:lnTo>
                    <a:pt x="379" y="1446"/>
                  </a:lnTo>
                  <a:lnTo>
                    <a:pt x="367" y="1450"/>
                  </a:lnTo>
                  <a:lnTo>
                    <a:pt x="358" y="1454"/>
                  </a:lnTo>
                  <a:lnTo>
                    <a:pt x="344" y="1456"/>
                  </a:lnTo>
                  <a:lnTo>
                    <a:pt x="333" y="1460"/>
                  </a:lnTo>
                  <a:lnTo>
                    <a:pt x="322" y="1464"/>
                  </a:lnTo>
                  <a:lnTo>
                    <a:pt x="310" y="1467"/>
                  </a:lnTo>
                  <a:lnTo>
                    <a:pt x="299" y="1469"/>
                  </a:lnTo>
                  <a:lnTo>
                    <a:pt x="287" y="1471"/>
                  </a:lnTo>
                  <a:lnTo>
                    <a:pt x="274" y="1473"/>
                  </a:lnTo>
                  <a:lnTo>
                    <a:pt x="263" y="1475"/>
                  </a:lnTo>
                  <a:lnTo>
                    <a:pt x="247" y="1477"/>
                  </a:lnTo>
                  <a:lnTo>
                    <a:pt x="234" y="1479"/>
                  </a:lnTo>
                  <a:lnTo>
                    <a:pt x="221" y="1479"/>
                  </a:lnTo>
                  <a:lnTo>
                    <a:pt x="208" y="1481"/>
                  </a:lnTo>
                  <a:lnTo>
                    <a:pt x="190" y="1481"/>
                  </a:lnTo>
                  <a:lnTo>
                    <a:pt x="175" y="1481"/>
                  </a:lnTo>
                  <a:lnTo>
                    <a:pt x="160" y="1481"/>
                  </a:lnTo>
                  <a:lnTo>
                    <a:pt x="145" y="1481"/>
                  </a:lnTo>
                  <a:lnTo>
                    <a:pt x="128" y="1481"/>
                  </a:lnTo>
                  <a:lnTo>
                    <a:pt x="111" y="1481"/>
                  </a:lnTo>
                  <a:lnTo>
                    <a:pt x="92" y="1479"/>
                  </a:lnTo>
                  <a:lnTo>
                    <a:pt x="74" y="1479"/>
                  </a:lnTo>
                  <a:lnTo>
                    <a:pt x="55" y="1479"/>
                  </a:lnTo>
                  <a:lnTo>
                    <a:pt x="36" y="1477"/>
                  </a:lnTo>
                  <a:lnTo>
                    <a:pt x="17" y="1475"/>
                  </a:lnTo>
                  <a:lnTo>
                    <a:pt x="0" y="1475"/>
                  </a:lnTo>
                  <a:lnTo>
                    <a:pt x="8" y="1479"/>
                  </a:lnTo>
                  <a:lnTo>
                    <a:pt x="14" y="1481"/>
                  </a:lnTo>
                  <a:lnTo>
                    <a:pt x="19" y="1484"/>
                  </a:lnTo>
                  <a:lnTo>
                    <a:pt x="27" y="1488"/>
                  </a:lnTo>
                  <a:lnTo>
                    <a:pt x="36" y="1492"/>
                  </a:lnTo>
                  <a:lnTo>
                    <a:pt x="46" y="1496"/>
                  </a:lnTo>
                  <a:lnTo>
                    <a:pt x="55" y="1502"/>
                  </a:lnTo>
                  <a:lnTo>
                    <a:pt x="67" y="1505"/>
                  </a:lnTo>
                  <a:lnTo>
                    <a:pt x="78" y="1511"/>
                  </a:lnTo>
                  <a:lnTo>
                    <a:pt x="84" y="1511"/>
                  </a:lnTo>
                  <a:lnTo>
                    <a:pt x="90" y="1515"/>
                  </a:lnTo>
                  <a:lnTo>
                    <a:pt x="97" y="1517"/>
                  </a:lnTo>
                  <a:lnTo>
                    <a:pt x="103" y="1521"/>
                  </a:lnTo>
                  <a:lnTo>
                    <a:pt x="111" y="1522"/>
                  </a:lnTo>
                  <a:lnTo>
                    <a:pt x="116" y="1524"/>
                  </a:lnTo>
                  <a:lnTo>
                    <a:pt x="124" y="1526"/>
                  </a:lnTo>
                  <a:lnTo>
                    <a:pt x="131" y="1530"/>
                  </a:lnTo>
                  <a:lnTo>
                    <a:pt x="137" y="1532"/>
                  </a:lnTo>
                  <a:lnTo>
                    <a:pt x="145" y="1534"/>
                  </a:lnTo>
                  <a:lnTo>
                    <a:pt x="150" y="1536"/>
                  </a:lnTo>
                  <a:lnTo>
                    <a:pt x="158" y="1538"/>
                  </a:lnTo>
                  <a:lnTo>
                    <a:pt x="166" y="1540"/>
                  </a:lnTo>
                  <a:lnTo>
                    <a:pt x="171" y="1541"/>
                  </a:lnTo>
                  <a:lnTo>
                    <a:pt x="179" y="1543"/>
                  </a:lnTo>
                  <a:lnTo>
                    <a:pt x="185" y="1545"/>
                  </a:lnTo>
                  <a:lnTo>
                    <a:pt x="192" y="1547"/>
                  </a:lnTo>
                  <a:lnTo>
                    <a:pt x="198" y="1549"/>
                  </a:lnTo>
                  <a:lnTo>
                    <a:pt x="206" y="1549"/>
                  </a:lnTo>
                  <a:lnTo>
                    <a:pt x="213" y="1551"/>
                  </a:lnTo>
                  <a:lnTo>
                    <a:pt x="219" y="1553"/>
                  </a:lnTo>
                  <a:lnTo>
                    <a:pt x="227" y="1555"/>
                  </a:lnTo>
                  <a:lnTo>
                    <a:pt x="232" y="1555"/>
                  </a:lnTo>
                  <a:lnTo>
                    <a:pt x="240" y="1557"/>
                  </a:lnTo>
                  <a:lnTo>
                    <a:pt x="246" y="1557"/>
                  </a:lnTo>
                  <a:lnTo>
                    <a:pt x="253" y="1557"/>
                  </a:lnTo>
                  <a:lnTo>
                    <a:pt x="261" y="1557"/>
                  </a:lnTo>
                  <a:lnTo>
                    <a:pt x="266" y="1559"/>
                  </a:lnTo>
                  <a:lnTo>
                    <a:pt x="278" y="1559"/>
                  </a:lnTo>
                  <a:lnTo>
                    <a:pt x="291" y="1559"/>
                  </a:lnTo>
                  <a:lnTo>
                    <a:pt x="301" y="1557"/>
                  </a:lnTo>
                  <a:lnTo>
                    <a:pt x="312" y="1555"/>
                  </a:lnTo>
                  <a:lnTo>
                    <a:pt x="322" y="1549"/>
                  </a:lnTo>
                  <a:lnTo>
                    <a:pt x="331" y="1545"/>
                  </a:lnTo>
                  <a:lnTo>
                    <a:pt x="339" y="1540"/>
                  </a:lnTo>
                  <a:lnTo>
                    <a:pt x="350" y="1532"/>
                  </a:lnTo>
                  <a:lnTo>
                    <a:pt x="356" y="1528"/>
                  </a:lnTo>
                  <a:lnTo>
                    <a:pt x="361" y="1524"/>
                  </a:lnTo>
                  <a:lnTo>
                    <a:pt x="369" y="1521"/>
                  </a:lnTo>
                  <a:lnTo>
                    <a:pt x="375" y="1517"/>
                  </a:lnTo>
                  <a:lnTo>
                    <a:pt x="382" y="1511"/>
                  </a:lnTo>
                  <a:lnTo>
                    <a:pt x="390" y="1509"/>
                  </a:lnTo>
                  <a:lnTo>
                    <a:pt x="398" y="1503"/>
                  </a:lnTo>
                  <a:lnTo>
                    <a:pt x="405" y="1500"/>
                  </a:lnTo>
                  <a:lnTo>
                    <a:pt x="413" y="1494"/>
                  </a:lnTo>
                  <a:lnTo>
                    <a:pt x="422" y="1490"/>
                  </a:lnTo>
                  <a:lnTo>
                    <a:pt x="432" y="1484"/>
                  </a:lnTo>
                  <a:lnTo>
                    <a:pt x="441" y="1481"/>
                  </a:lnTo>
                  <a:lnTo>
                    <a:pt x="449" y="1473"/>
                  </a:lnTo>
                  <a:lnTo>
                    <a:pt x="458" y="1467"/>
                  </a:lnTo>
                  <a:lnTo>
                    <a:pt x="468" y="1462"/>
                  </a:lnTo>
                  <a:lnTo>
                    <a:pt x="479" y="1456"/>
                  </a:lnTo>
                  <a:lnTo>
                    <a:pt x="489" y="1450"/>
                  </a:lnTo>
                  <a:lnTo>
                    <a:pt x="498" y="1445"/>
                  </a:lnTo>
                  <a:lnTo>
                    <a:pt x="510" y="1439"/>
                  </a:lnTo>
                  <a:lnTo>
                    <a:pt x="519" y="1433"/>
                  </a:lnTo>
                  <a:lnTo>
                    <a:pt x="531" y="1426"/>
                  </a:lnTo>
                  <a:lnTo>
                    <a:pt x="540" y="1420"/>
                  </a:lnTo>
                  <a:lnTo>
                    <a:pt x="550" y="1412"/>
                  </a:lnTo>
                  <a:lnTo>
                    <a:pt x="561" y="1405"/>
                  </a:lnTo>
                  <a:lnTo>
                    <a:pt x="573" y="1399"/>
                  </a:lnTo>
                  <a:lnTo>
                    <a:pt x="582" y="1391"/>
                  </a:lnTo>
                  <a:lnTo>
                    <a:pt x="593" y="1386"/>
                  </a:lnTo>
                  <a:lnTo>
                    <a:pt x="605" y="1378"/>
                  </a:lnTo>
                  <a:lnTo>
                    <a:pt x="614" y="1370"/>
                  </a:lnTo>
                  <a:lnTo>
                    <a:pt x="626" y="1363"/>
                  </a:lnTo>
                  <a:lnTo>
                    <a:pt x="635" y="1353"/>
                  </a:lnTo>
                  <a:lnTo>
                    <a:pt x="647" y="1348"/>
                  </a:lnTo>
                  <a:lnTo>
                    <a:pt x="656" y="1340"/>
                  </a:lnTo>
                  <a:lnTo>
                    <a:pt x="668" y="1332"/>
                  </a:lnTo>
                  <a:lnTo>
                    <a:pt x="677" y="1323"/>
                  </a:lnTo>
                  <a:lnTo>
                    <a:pt x="687" y="1317"/>
                  </a:lnTo>
                  <a:lnTo>
                    <a:pt x="696" y="1308"/>
                  </a:lnTo>
                  <a:lnTo>
                    <a:pt x="707" y="1300"/>
                  </a:lnTo>
                  <a:lnTo>
                    <a:pt x="717" y="1292"/>
                  </a:lnTo>
                  <a:lnTo>
                    <a:pt x="726" y="1285"/>
                  </a:lnTo>
                  <a:lnTo>
                    <a:pt x="736" y="1275"/>
                  </a:lnTo>
                  <a:lnTo>
                    <a:pt x="745" y="1270"/>
                  </a:lnTo>
                  <a:lnTo>
                    <a:pt x="755" y="1260"/>
                  </a:lnTo>
                  <a:lnTo>
                    <a:pt x="765" y="1253"/>
                  </a:lnTo>
                  <a:lnTo>
                    <a:pt x="772" y="1245"/>
                  </a:lnTo>
                  <a:lnTo>
                    <a:pt x="780" y="1235"/>
                  </a:lnTo>
                  <a:lnTo>
                    <a:pt x="787" y="1228"/>
                  </a:lnTo>
                  <a:lnTo>
                    <a:pt x="797" y="1220"/>
                  </a:lnTo>
                  <a:lnTo>
                    <a:pt x="804" y="1211"/>
                  </a:lnTo>
                  <a:lnTo>
                    <a:pt x="814" y="1205"/>
                  </a:lnTo>
                  <a:lnTo>
                    <a:pt x="820" y="1196"/>
                  </a:lnTo>
                  <a:lnTo>
                    <a:pt x="827" y="1188"/>
                  </a:lnTo>
                  <a:lnTo>
                    <a:pt x="833" y="1180"/>
                  </a:lnTo>
                  <a:lnTo>
                    <a:pt x="841" y="1171"/>
                  </a:lnTo>
                  <a:lnTo>
                    <a:pt x="846" y="1163"/>
                  </a:lnTo>
                  <a:lnTo>
                    <a:pt x="852" y="1156"/>
                  </a:lnTo>
                  <a:lnTo>
                    <a:pt x="856" y="1148"/>
                  </a:lnTo>
                  <a:lnTo>
                    <a:pt x="861" y="1140"/>
                  </a:lnTo>
                  <a:lnTo>
                    <a:pt x="867" y="1131"/>
                  </a:lnTo>
                  <a:lnTo>
                    <a:pt x="871" y="1125"/>
                  </a:lnTo>
                  <a:lnTo>
                    <a:pt x="873" y="1116"/>
                  </a:lnTo>
                  <a:lnTo>
                    <a:pt x="877" y="1108"/>
                  </a:lnTo>
                  <a:lnTo>
                    <a:pt x="880" y="1099"/>
                  </a:lnTo>
                  <a:lnTo>
                    <a:pt x="884" y="1091"/>
                  </a:lnTo>
                  <a:lnTo>
                    <a:pt x="886" y="1081"/>
                  </a:lnTo>
                  <a:lnTo>
                    <a:pt x="890" y="1072"/>
                  </a:lnTo>
                  <a:lnTo>
                    <a:pt x="894" y="1062"/>
                  </a:lnTo>
                  <a:lnTo>
                    <a:pt x="898" y="1053"/>
                  </a:lnTo>
                  <a:lnTo>
                    <a:pt x="899" y="1043"/>
                  </a:lnTo>
                  <a:lnTo>
                    <a:pt x="903" y="1034"/>
                  </a:lnTo>
                  <a:lnTo>
                    <a:pt x="905" y="1023"/>
                  </a:lnTo>
                  <a:lnTo>
                    <a:pt x="909" y="1013"/>
                  </a:lnTo>
                  <a:lnTo>
                    <a:pt x="911" y="1003"/>
                  </a:lnTo>
                  <a:lnTo>
                    <a:pt x="915" y="994"/>
                  </a:lnTo>
                  <a:lnTo>
                    <a:pt x="917" y="983"/>
                  </a:lnTo>
                  <a:lnTo>
                    <a:pt x="920" y="973"/>
                  </a:lnTo>
                  <a:lnTo>
                    <a:pt x="922" y="962"/>
                  </a:lnTo>
                  <a:lnTo>
                    <a:pt x="926" y="950"/>
                  </a:lnTo>
                  <a:lnTo>
                    <a:pt x="926" y="939"/>
                  </a:lnTo>
                  <a:lnTo>
                    <a:pt x="930" y="929"/>
                  </a:lnTo>
                  <a:lnTo>
                    <a:pt x="932" y="916"/>
                  </a:lnTo>
                  <a:lnTo>
                    <a:pt x="934" y="907"/>
                  </a:lnTo>
                  <a:lnTo>
                    <a:pt x="936" y="893"/>
                  </a:lnTo>
                  <a:lnTo>
                    <a:pt x="938" y="884"/>
                  </a:lnTo>
                  <a:lnTo>
                    <a:pt x="939" y="870"/>
                  </a:lnTo>
                  <a:lnTo>
                    <a:pt x="939" y="859"/>
                  </a:lnTo>
                  <a:lnTo>
                    <a:pt x="941" y="848"/>
                  </a:lnTo>
                  <a:lnTo>
                    <a:pt x="943" y="836"/>
                  </a:lnTo>
                  <a:lnTo>
                    <a:pt x="945" y="823"/>
                  </a:lnTo>
                  <a:lnTo>
                    <a:pt x="945" y="811"/>
                  </a:lnTo>
                  <a:lnTo>
                    <a:pt x="947" y="800"/>
                  </a:lnTo>
                  <a:lnTo>
                    <a:pt x="949" y="789"/>
                  </a:lnTo>
                  <a:lnTo>
                    <a:pt x="949" y="775"/>
                  </a:lnTo>
                  <a:lnTo>
                    <a:pt x="949" y="762"/>
                  </a:lnTo>
                  <a:lnTo>
                    <a:pt x="949" y="751"/>
                  </a:lnTo>
                  <a:lnTo>
                    <a:pt x="951" y="739"/>
                  </a:lnTo>
                  <a:lnTo>
                    <a:pt x="951" y="726"/>
                  </a:lnTo>
                  <a:lnTo>
                    <a:pt x="951" y="713"/>
                  </a:lnTo>
                  <a:lnTo>
                    <a:pt x="951" y="701"/>
                  </a:lnTo>
                  <a:lnTo>
                    <a:pt x="951" y="690"/>
                  </a:lnTo>
                  <a:lnTo>
                    <a:pt x="949" y="677"/>
                  </a:lnTo>
                  <a:lnTo>
                    <a:pt x="947" y="665"/>
                  </a:lnTo>
                  <a:lnTo>
                    <a:pt x="947" y="650"/>
                  </a:lnTo>
                  <a:lnTo>
                    <a:pt x="947" y="638"/>
                  </a:lnTo>
                  <a:lnTo>
                    <a:pt x="945" y="627"/>
                  </a:lnTo>
                  <a:lnTo>
                    <a:pt x="943" y="616"/>
                  </a:lnTo>
                  <a:lnTo>
                    <a:pt x="943" y="602"/>
                  </a:lnTo>
                  <a:lnTo>
                    <a:pt x="941" y="591"/>
                  </a:lnTo>
                  <a:lnTo>
                    <a:pt x="938" y="578"/>
                  </a:lnTo>
                  <a:lnTo>
                    <a:pt x="936" y="566"/>
                  </a:lnTo>
                  <a:lnTo>
                    <a:pt x="934" y="553"/>
                  </a:lnTo>
                  <a:lnTo>
                    <a:pt x="932" y="542"/>
                  </a:lnTo>
                  <a:lnTo>
                    <a:pt x="928" y="528"/>
                  </a:lnTo>
                  <a:lnTo>
                    <a:pt x="926" y="519"/>
                  </a:lnTo>
                  <a:lnTo>
                    <a:pt x="922" y="505"/>
                  </a:lnTo>
                  <a:lnTo>
                    <a:pt x="920" y="496"/>
                  </a:lnTo>
                  <a:lnTo>
                    <a:pt x="915" y="483"/>
                  </a:lnTo>
                  <a:lnTo>
                    <a:pt x="911" y="471"/>
                  </a:lnTo>
                  <a:lnTo>
                    <a:pt x="905" y="460"/>
                  </a:lnTo>
                  <a:lnTo>
                    <a:pt x="903" y="448"/>
                  </a:lnTo>
                  <a:lnTo>
                    <a:pt x="898" y="437"/>
                  </a:lnTo>
                  <a:lnTo>
                    <a:pt x="894" y="426"/>
                  </a:lnTo>
                  <a:lnTo>
                    <a:pt x="888" y="416"/>
                  </a:lnTo>
                  <a:lnTo>
                    <a:pt x="884" y="405"/>
                  </a:lnTo>
                  <a:lnTo>
                    <a:pt x="879" y="393"/>
                  </a:lnTo>
                  <a:lnTo>
                    <a:pt x="873" y="382"/>
                  </a:lnTo>
                  <a:lnTo>
                    <a:pt x="867" y="372"/>
                  </a:lnTo>
                  <a:lnTo>
                    <a:pt x="861" y="363"/>
                  </a:lnTo>
                  <a:lnTo>
                    <a:pt x="856" y="351"/>
                  </a:lnTo>
                  <a:lnTo>
                    <a:pt x="852" y="342"/>
                  </a:lnTo>
                  <a:lnTo>
                    <a:pt x="846" y="332"/>
                  </a:lnTo>
                  <a:lnTo>
                    <a:pt x="841" y="323"/>
                  </a:lnTo>
                  <a:lnTo>
                    <a:pt x="835" y="312"/>
                  </a:lnTo>
                  <a:lnTo>
                    <a:pt x="831" y="304"/>
                  </a:lnTo>
                  <a:lnTo>
                    <a:pt x="825" y="294"/>
                  </a:lnTo>
                  <a:lnTo>
                    <a:pt x="822" y="287"/>
                  </a:lnTo>
                  <a:lnTo>
                    <a:pt x="816" y="277"/>
                  </a:lnTo>
                  <a:lnTo>
                    <a:pt x="812" y="270"/>
                  </a:lnTo>
                  <a:lnTo>
                    <a:pt x="808" y="262"/>
                  </a:lnTo>
                  <a:lnTo>
                    <a:pt x="804" y="254"/>
                  </a:lnTo>
                  <a:lnTo>
                    <a:pt x="799" y="245"/>
                  </a:lnTo>
                  <a:lnTo>
                    <a:pt x="793" y="237"/>
                  </a:lnTo>
                  <a:lnTo>
                    <a:pt x="789" y="230"/>
                  </a:lnTo>
                  <a:lnTo>
                    <a:pt x="785" y="224"/>
                  </a:lnTo>
                  <a:lnTo>
                    <a:pt x="782" y="216"/>
                  </a:lnTo>
                  <a:lnTo>
                    <a:pt x="776" y="209"/>
                  </a:lnTo>
                  <a:lnTo>
                    <a:pt x="774" y="203"/>
                  </a:lnTo>
                  <a:lnTo>
                    <a:pt x="770" y="197"/>
                  </a:lnTo>
                  <a:lnTo>
                    <a:pt x="766" y="190"/>
                  </a:lnTo>
                  <a:lnTo>
                    <a:pt x="763" y="182"/>
                  </a:lnTo>
                  <a:lnTo>
                    <a:pt x="759" y="177"/>
                  </a:lnTo>
                  <a:lnTo>
                    <a:pt x="755" y="173"/>
                  </a:lnTo>
                  <a:lnTo>
                    <a:pt x="749" y="161"/>
                  </a:lnTo>
                  <a:lnTo>
                    <a:pt x="744" y="152"/>
                  </a:lnTo>
                  <a:lnTo>
                    <a:pt x="736" y="142"/>
                  </a:lnTo>
                  <a:lnTo>
                    <a:pt x="728" y="133"/>
                  </a:lnTo>
                  <a:lnTo>
                    <a:pt x="723" y="123"/>
                  </a:lnTo>
                  <a:lnTo>
                    <a:pt x="717" y="116"/>
                  </a:lnTo>
                  <a:lnTo>
                    <a:pt x="711" y="108"/>
                  </a:lnTo>
                  <a:lnTo>
                    <a:pt x="707" y="100"/>
                  </a:lnTo>
                  <a:lnTo>
                    <a:pt x="702" y="95"/>
                  </a:lnTo>
                  <a:lnTo>
                    <a:pt x="698" y="91"/>
                  </a:lnTo>
                  <a:lnTo>
                    <a:pt x="690" y="81"/>
                  </a:lnTo>
                  <a:lnTo>
                    <a:pt x="685" y="76"/>
                  </a:lnTo>
                  <a:lnTo>
                    <a:pt x="679" y="70"/>
                  </a:lnTo>
                  <a:lnTo>
                    <a:pt x="675" y="70"/>
                  </a:lnTo>
                  <a:lnTo>
                    <a:pt x="669" y="66"/>
                  </a:lnTo>
                  <a:lnTo>
                    <a:pt x="662" y="64"/>
                  </a:lnTo>
                  <a:lnTo>
                    <a:pt x="650" y="59"/>
                  </a:lnTo>
                  <a:lnTo>
                    <a:pt x="639" y="57"/>
                  </a:lnTo>
                  <a:lnTo>
                    <a:pt x="631" y="53"/>
                  </a:lnTo>
                  <a:lnTo>
                    <a:pt x="626" y="51"/>
                  </a:lnTo>
                  <a:lnTo>
                    <a:pt x="618" y="47"/>
                  </a:lnTo>
                  <a:lnTo>
                    <a:pt x="611" y="45"/>
                  </a:lnTo>
                  <a:lnTo>
                    <a:pt x="603" y="42"/>
                  </a:lnTo>
                  <a:lnTo>
                    <a:pt x="597" y="40"/>
                  </a:lnTo>
                  <a:lnTo>
                    <a:pt x="588" y="36"/>
                  </a:lnTo>
                  <a:lnTo>
                    <a:pt x="582" y="34"/>
                  </a:lnTo>
                  <a:lnTo>
                    <a:pt x="574" y="30"/>
                  </a:lnTo>
                  <a:lnTo>
                    <a:pt x="567" y="26"/>
                  </a:lnTo>
                  <a:lnTo>
                    <a:pt x="559" y="23"/>
                  </a:lnTo>
                  <a:lnTo>
                    <a:pt x="552" y="19"/>
                  </a:lnTo>
                  <a:lnTo>
                    <a:pt x="546" y="17"/>
                  </a:lnTo>
                  <a:lnTo>
                    <a:pt x="538" y="13"/>
                  </a:lnTo>
                  <a:lnTo>
                    <a:pt x="533" y="11"/>
                  </a:lnTo>
                  <a:lnTo>
                    <a:pt x="527" y="9"/>
                  </a:lnTo>
                  <a:lnTo>
                    <a:pt x="517" y="5"/>
                  </a:lnTo>
                  <a:lnTo>
                    <a:pt x="510" y="2"/>
                  </a:lnTo>
                  <a:lnTo>
                    <a:pt x="506" y="0"/>
                  </a:lnTo>
                  <a:lnTo>
                    <a:pt x="504" y="0"/>
                  </a:lnTo>
                  <a:close/>
                </a:path>
              </a:pathLst>
            </a:custGeom>
            <a:solidFill>
              <a:srgbClr val="B8B8D9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Freeform 20"/>
            <p:cNvSpPr>
              <a:spLocks/>
            </p:cNvSpPr>
            <p:nvPr/>
          </p:nvSpPr>
          <p:spPr bwMode="auto">
            <a:xfrm>
              <a:off x="3357" y="2611"/>
              <a:ext cx="333" cy="60"/>
            </a:xfrm>
            <a:custGeom>
              <a:avLst/>
              <a:gdLst>
                <a:gd name="T0" fmla="*/ 0 w 668"/>
                <a:gd name="T1" fmla="*/ 0 h 120"/>
                <a:gd name="T2" fmla="*/ 1 w 668"/>
                <a:gd name="T3" fmla="*/ 1 h 120"/>
                <a:gd name="T4" fmla="*/ 1 w 668"/>
                <a:gd name="T5" fmla="*/ 1 h 120"/>
                <a:gd name="T6" fmla="*/ 1 w 668"/>
                <a:gd name="T7" fmla="*/ 1 h 120"/>
                <a:gd name="T8" fmla="*/ 1 w 668"/>
                <a:gd name="T9" fmla="*/ 1 h 120"/>
                <a:gd name="T10" fmla="*/ 1 w 668"/>
                <a:gd name="T11" fmla="*/ 1 h 120"/>
                <a:gd name="T12" fmla="*/ 1 w 668"/>
                <a:gd name="T13" fmla="*/ 1 h 120"/>
                <a:gd name="T14" fmla="*/ 1 w 668"/>
                <a:gd name="T15" fmla="*/ 1 h 120"/>
                <a:gd name="T16" fmla="*/ 1 w 668"/>
                <a:gd name="T17" fmla="*/ 1 h 120"/>
                <a:gd name="T18" fmla="*/ 1 w 668"/>
                <a:gd name="T19" fmla="*/ 1 h 120"/>
                <a:gd name="T20" fmla="*/ 2 w 668"/>
                <a:gd name="T21" fmla="*/ 1 h 120"/>
                <a:gd name="T22" fmla="*/ 2 w 668"/>
                <a:gd name="T23" fmla="*/ 1 h 120"/>
                <a:gd name="T24" fmla="*/ 2 w 668"/>
                <a:gd name="T25" fmla="*/ 1 h 120"/>
                <a:gd name="T26" fmla="*/ 2 w 668"/>
                <a:gd name="T27" fmla="*/ 1 h 120"/>
                <a:gd name="T28" fmla="*/ 2 w 668"/>
                <a:gd name="T29" fmla="*/ 1 h 120"/>
                <a:gd name="T30" fmla="*/ 2 w 668"/>
                <a:gd name="T31" fmla="*/ 1 h 120"/>
                <a:gd name="T32" fmla="*/ 2 w 668"/>
                <a:gd name="T33" fmla="*/ 1 h 120"/>
                <a:gd name="T34" fmla="*/ 2 w 668"/>
                <a:gd name="T35" fmla="*/ 1 h 120"/>
                <a:gd name="T36" fmla="*/ 2 w 668"/>
                <a:gd name="T37" fmla="*/ 1 h 120"/>
                <a:gd name="T38" fmla="*/ 2 w 668"/>
                <a:gd name="T39" fmla="*/ 1 h 120"/>
                <a:gd name="T40" fmla="*/ 2 w 668"/>
                <a:gd name="T41" fmla="*/ 1 h 120"/>
                <a:gd name="T42" fmla="*/ 2 w 668"/>
                <a:gd name="T43" fmla="*/ 1 h 120"/>
                <a:gd name="T44" fmla="*/ 2 w 668"/>
                <a:gd name="T45" fmla="*/ 1 h 120"/>
                <a:gd name="T46" fmla="*/ 2 w 668"/>
                <a:gd name="T47" fmla="*/ 1 h 120"/>
                <a:gd name="T48" fmla="*/ 2 w 668"/>
                <a:gd name="T49" fmla="*/ 1 h 120"/>
                <a:gd name="T50" fmla="*/ 2 w 668"/>
                <a:gd name="T51" fmla="*/ 1 h 120"/>
                <a:gd name="T52" fmla="*/ 2 w 668"/>
                <a:gd name="T53" fmla="*/ 1 h 120"/>
                <a:gd name="T54" fmla="*/ 2 w 668"/>
                <a:gd name="T55" fmla="*/ 1 h 120"/>
                <a:gd name="T56" fmla="*/ 2 w 668"/>
                <a:gd name="T57" fmla="*/ 1 h 120"/>
                <a:gd name="T58" fmla="*/ 2 w 668"/>
                <a:gd name="T59" fmla="*/ 1 h 120"/>
                <a:gd name="T60" fmla="*/ 2 w 668"/>
                <a:gd name="T61" fmla="*/ 1 h 120"/>
                <a:gd name="T62" fmla="*/ 2 w 668"/>
                <a:gd name="T63" fmla="*/ 1 h 120"/>
                <a:gd name="T64" fmla="*/ 1 w 668"/>
                <a:gd name="T65" fmla="*/ 1 h 120"/>
                <a:gd name="T66" fmla="*/ 1 w 668"/>
                <a:gd name="T67" fmla="*/ 1 h 120"/>
                <a:gd name="T68" fmla="*/ 1 w 668"/>
                <a:gd name="T69" fmla="*/ 1 h 120"/>
                <a:gd name="T70" fmla="*/ 1 w 668"/>
                <a:gd name="T71" fmla="*/ 1 h 120"/>
                <a:gd name="T72" fmla="*/ 1 w 668"/>
                <a:gd name="T73" fmla="*/ 1 h 120"/>
                <a:gd name="T74" fmla="*/ 1 w 668"/>
                <a:gd name="T75" fmla="*/ 1 h 120"/>
                <a:gd name="T76" fmla="*/ 1 w 668"/>
                <a:gd name="T77" fmla="*/ 1 h 120"/>
                <a:gd name="T78" fmla="*/ 1 w 668"/>
                <a:gd name="T79" fmla="*/ 1 h 120"/>
                <a:gd name="T80" fmla="*/ 1 w 668"/>
                <a:gd name="T81" fmla="*/ 1 h 120"/>
                <a:gd name="T82" fmla="*/ 1 w 668"/>
                <a:gd name="T83" fmla="*/ 1 h 120"/>
                <a:gd name="T84" fmla="*/ 1 w 668"/>
                <a:gd name="T85" fmla="*/ 1 h 120"/>
                <a:gd name="T86" fmla="*/ 1 w 668"/>
                <a:gd name="T87" fmla="*/ 1 h 120"/>
                <a:gd name="T88" fmla="*/ 1 w 668"/>
                <a:gd name="T89" fmla="*/ 1 h 120"/>
                <a:gd name="T90" fmla="*/ 0 w 668"/>
                <a:gd name="T91" fmla="*/ 1 h 120"/>
                <a:gd name="T92" fmla="*/ 0 w 668"/>
                <a:gd name="T93" fmla="*/ 1 h 12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68"/>
                <a:gd name="T142" fmla="*/ 0 h 120"/>
                <a:gd name="T143" fmla="*/ 668 w 668"/>
                <a:gd name="T144" fmla="*/ 120 h 1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68" h="120">
                  <a:moveTo>
                    <a:pt x="0" y="11"/>
                  </a:moveTo>
                  <a:lnTo>
                    <a:pt x="16" y="0"/>
                  </a:lnTo>
                  <a:lnTo>
                    <a:pt x="386" y="44"/>
                  </a:lnTo>
                  <a:lnTo>
                    <a:pt x="388" y="44"/>
                  </a:lnTo>
                  <a:lnTo>
                    <a:pt x="398" y="46"/>
                  </a:lnTo>
                  <a:lnTo>
                    <a:pt x="403" y="46"/>
                  </a:lnTo>
                  <a:lnTo>
                    <a:pt x="411" y="46"/>
                  </a:lnTo>
                  <a:lnTo>
                    <a:pt x="421" y="48"/>
                  </a:lnTo>
                  <a:lnTo>
                    <a:pt x="430" y="49"/>
                  </a:lnTo>
                  <a:lnTo>
                    <a:pt x="441" y="51"/>
                  </a:lnTo>
                  <a:lnTo>
                    <a:pt x="451" y="53"/>
                  </a:lnTo>
                  <a:lnTo>
                    <a:pt x="457" y="53"/>
                  </a:lnTo>
                  <a:lnTo>
                    <a:pt x="462" y="55"/>
                  </a:lnTo>
                  <a:lnTo>
                    <a:pt x="470" y="55"/>
                  </a:lnTo>
                  <a:lnTo>
                    <a:pt x="476" y="57"/>
                  </a:lnTo>
                  <a:lnTo>
                    <a:pt x="481" y="57"/>
                  </a:lnTo>
                  <a:lnTo>
                    <a:pt x="489" y="57"/>
                  </a:lnTo>
                  <a:lnTo>
                    <a:pt x="495" y="59"/>
                  </a:lnTo>
                  <a:lnTo>
                    <a:pt x="502" y="61"/>
                  </a:lnTo>
                  <a:lnTo>
                    <a:pt x="508" y="61"/>
                  </a:lnTo>
                  <a:lnTo>
                    <a:pt x="516" y="61"/>
                  </a:lnTo>
                  <a:lnTo>
                    <a:pt x="523" y="63"/>
                  </a:lnTo>
                  <a:lnTo>
                    <a:pt x="529" y="65"/>
                  </a:lnTo>
                  <a:lnTo>
                    <a:pt x="535" y="65"/>
                  </a:lnTo>
                  <a:lnTo>
                    <a:pt x="542" y="65"/>
                  </a:lnTo>
                  <a:lnTo>
                    <a:pt x="548" y="67"/>
                  </a:lnTo>
                  <a:lnTo>
                    <a:pt x="555" y="68"/>
                  </a:lnTo>
                  <a:lnTo>
                    <a:pt x="561" y="68"/>
                  </a:lnTo>
                  <a:lnTo>
                    <a:pt x="567" y="68"/>
                  </a:lnTo>
                  <a:lnTo>
                    <a:pt x="574" y="70"/>
                  </a:lnTo>
                  <a:lnTo>
                    <a:pt x="582" y="72"/>
                  </a:lnTo>
                  <a:lnTo>
                    <a:pt x="592" y="72"/>
                  </a:lnTo>
                  <a:lnTo>
                    <a:pt x="605" y="74"/>
                  </a:lnTo>
                  <a:lnTo>
                    <a:pt x="614" y="76"/>
                  </a:lnTo>
                  <a:lnTo>
                    <a:pt x="626" y="78"/>
                  </a:lnTo>
                  <a:lnTo>
                    <a:pt x="635" y="80"/>
                  </a:lnTo>
                  <a:lnTo>
                    <a:pt x="643" y="80"/>
                  </a:lnTo>
                  <a:lnTo>
                    <a:pt x="651" y="82"/>
                  </a:lnTo>
                  <a:lnTo>
                    <a:pt x="656" y="84"/>
                  </a:lnTo>
                  <a:lnTo>
                    <a:pt x="666" y="86"/>
                  </a:lnTo>
                  <a:lnTo>
                    <a:pt x="668" y="86"/>
                  </a:lnTo>
                  <a:lnTo>
                    <a:pt x="664" y="88"/>
                  </a:lnTo>
                  <a:lnTo>
                    <a:pt x="656" y="97"/>
                  </a:lnTo>
                  <a:lnTo>
                    <a:pt x="651" y="105"/>
                  </a:lnTo>
                  <a:lnTo>
                    <a:pt x="649" y="116"/>
                  </a:lnTo>
                  <a:lnTo>
                    <a:pt x="647" y="120"/>
                  </a:lnTo>
                  <a:lnTo>
                    <a:pt x="643" y="120"/>
                  </a:lnTo>
                  <a:lnTo>
                    <a:pt x="635" y="120"/>
                  </a:lnTo>
                  <a:lnTo>
                    <a:pt x="626" y="118"/>
                  </a:lnTo>
                  <a:lnTo>
                    <a:pt x="618" y="114"/>
                  </a:lnTo>
                  <a:lnTo>
                    <a:pt x="609" y="112"/>
                  </a:lnTo>
                  <a:lnTo>
                    <a:pt x="601" y="108"/>
                  </a:lnTo>
                  <a:lnTo>
                    <a:pt x="595" y="108"/>
                  </a:lnTo>
                  <a:lnTo>
                    <a:pt x="592" y="108"/>
                  </a:lnTo>
                  <a:lnTo>
                    <a:pt x="588" y="108"/>
                  </a:lnTo>
                  <a:lnTo>
                    <a:pt x="580" y="108"/>
                  </a:lnTo>
                  <a:lnTo>
                    <a:pt x="573" y="108"/>
                  </a:lnTo>
                  <a:lnTo>
                    <a:pt x="561" y="107"/>
                  </a:lnTo>
                  <a:lnTo>
                    <a:pt x="552" y="107"/>
                  </a:lnTo>
                  <a:lnTo>
                    <a:pt x="544" y="105"/>
                  </a:lnTo>
                  <a:lnTo>
                    <a:pt x="540" y="105"/>
                  </a:lnTo>
                  <a:lnTo>
                    <a:pt x="533" y="105"/>
                  </a:lnTo>
                  <a:lnTo>
                    <a:pt x="527" y="105"/>
                  </a:lnTo>
                  <a:lnTo>
                    <a:pt x="519" y="105"/>
                  </a:lnTo>
                  <a:lnTo>
                    <a:pt x="512" y="103"/>
                  </a:lnTo>
                  <a:lnTo>
                    <a:pt x="504" y="103"/>
                  </a:lnTo>
                  <a:lnTo>
                    <a:pt x="497" y="103"/>
                  </a:lnTo>
                  <a:lnTo>
                    <a:pt x="489" y="101"/>
                  </a:lnTo>
                  <a:lnTo>
                    <a:pt x="483" y="101"/>
                  </a:lnTo>
                  <a:lnTo>
                    <a:pt x="476" y="99"/>
                  </a:lnTo>
                  <a:lnTo>
                    <a:pt x="468" y="99"/>
                  </a:lnTo>
                  <a:lnTo>
                    <a:pt x="460" y="97"/>
                  </a:lnTo>
                  <a:lnTo>
                    <a:pt x="453" y="97"/>
                  </a:lnTo>
                  <a:lnTo>
                    <a:pt x="443" y="95"/>
                  </a:lnTo>
                  <a:lnTo>
                    <a:pt x="438" y="95"/>
                  </a:lnTo>
                  <a:lnTo>
                    <a:pt x="430" y="93"/>
                  </a:lnTo>
                  <a:lnTo>
                    <a:pt x="422" y="93"/>
                  </a:lnTo>
                  <a:lnTo>
                    <a:pt x="415" y="91"/>
                  </a:lnTo>
                  <a:lnTo>
                    <a:pt x="409" y="91"/>
                  </a:lnTo>
                  <a:lnTo>
                    <a:pt x="400" y="88"/>
                  </a:lnTo>
                  <a:lnTo>
                    <a:pt x="390" y="84"/>
                  </a:lnTo>
                  <a:lnTo>
                    <a:pt x="382" y="80"/>
                  </a:lnTo>
                  <a:lnTo>
                    <a:pt x="375" y="78"/>
                  </a:lnTo>
                  <a:lnTo>
                    <a:pt x="367" y="74"/>
                  </a:lnTo>
                  <a:lnTo>
                    <a:pt x="360" y="72"/>
                  </a:lnTo>
                  <a:lnTo>
                    <a:pt x="354" y="68"/>
                  </a:lnTo>
                  <a:lnTo>
                    <a:pt x="348" y="65"/>
                  </a:lnTo>
                  <a:lnTo>
                    <a:pt x="339" y="57"/>
                  </a:lnTo>
                  <a:lnTo>
                    <a:pt x="331" y="53"/>
                  </a:lnTo>
                  <a:lnTo>
                    <a:pt x="327" y="49"/>
                  </a:lnTo>
                  <a:lnTo>
                    <a:pt x="325" y="49"/>
                  </a:lnTo>
                  <a:lnTo>
                    <a:pt x="35" y="17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5291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Freeform 21"/>
            <p:cNvSpPr>
              <a:spLocks/>
            </p:cNvSpPr>
            <p:nvPr/>
          </p:nvSpPr>
          <p:spPr bwMode="auto">
            <a:xfrm>
              <a:off x="3279" y="2608"/>
              <a:ext cx="85" cy="29"/>
            </a:xfrm>
            <a:custGeom>
              <a:avLst/>
              <a:gdLst>
                <a:gd name="T0" fmla="*/ 0 w 172"/>
                <a:gd name="T1" fmla="*/ 1 h 57"/>
                <a:gd name="T2" fmla="*/ 0 w 172"/>
                <a:gd name="T3" fmla="*/ 1 h 57"/>
                <a:gd name="T4" fmla="*/ 0 w 172"/>
                <a:gd name="T5" fmla="*/ 0 h 57"/>
                <a:gd name="T6" fmla="*/ 0 w 172"/>
                <a:gd name="T7" fmla="*/ 1 h 57"/>
                <a:gd name="T8" fmla="*/ 0 w 172"/>
                <a:gd name="T9" fmla="*/ 1 h 57"/>
                <a:gd name="T10" fmla="*/ 0 w 172"/>
                <a:gd name="T11" fmla="*/ 1 h 57"/>
                <a:gd name="T12" fmla="*/ 0 w 172"/>
                <a:gd name="T13" fmla="*/ 1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"/>
                <a:gd name="T22" fmla="*/ 0 h 57"/>
                <a:gd name="T23" fmla="*/ 172 w 172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" h="57">
                  <a:moveTo>
                    <a:pt x="0" y="10"/>
                  </a:moveTo>
                  <a:lnTo>
                    <a:pt x="128" y="4"/>
                  </a:lnTo>
                  <a:lnTo>
                    <a:pt x="172" y="0"/>
                  </a:lnTo>
                  <a:lnTo>
                    <a:pt x="158" y="23"/>
                  </a:lnTo>
                  <a:lnTo>
                    <a:pt x="168" y="5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Freeform 22"/>
            <p:cNvSpPr>
              <a:spLocks/>
            </p:cNvSpPr>
            <p:nvPr/>
          </p:nvSpPr>
          <p:spPr bwMode="auto">
            <a:xfrm>
              <a:off x="2230" y="2411"/>
              <a:ext cx="537" cy="205"/>
            </a:xfrm>
            <a:custGeom>
              <a:avLst/>
              <a:gdLst>
                <a:gd name="T0" fmla="*/ 1 w 1074"/>
                <a:gd name="T1" fmla="*/ 1 h 409"/>
                <a:gd name="T2" fmla="*/ 1 w 1074"/>
                <a:gd name="T3" fmla="*/ 1 h 409"/>
                <a:gd name="T4" fmla="*/ 1 w 1074"/>
                <a:gd name="T5" fmla="*/ 1 h 409"/>
                <a:gd name="T6" fmla="*/ 2 w 1074"/>
                <a:gd name="T7" fmla="*/ 1 h 409"/>
                <a:gd name="T8" fmla="*/ 2 w 1074"/>
                <a:gd name="T9" fmla="*/ 1 h 409"/>
                <a:gd name="T10" fmla="*/ 2 w 1074"/>
                <a:gd name="T11" fmla="*/ 1 h 409"/>
                <a:gd name="T12" fmla="*/ 2 w 1074"/>
                <a:gd name="T13" fmla="*/ 1 h 409"/>
                <a:gd name="T14" fmla="*/ 3 w 1074"/>
                <a:gd name="T15" fmla="*/ 2 h 409"/>
                <a:gd name="T16" fmla="*/ 3 w 1074"/>
                <a:gd name="T17" fmla="*/ 2 h 409"/>
                <a:gd name="T18" fmla="*/ 3 w 1074"/>
                <a:gd name="T19" fmla="*/ 2 h 409"/>
                <a:gd name="T20" fmla="*/ 3 w 1074"/>
                <a:gd name="T21" fmla="*/ 2 h 409"/>
                <a:gd name="T22" fmla="*/ 3 w 1074"/>
                <a:gd name="T23" fmla="*/ 2 h 409"/>
                <a:gd name="T24" fmla="*/ 4 w 1074"/>
                <a:gd name="T25" fmla="*/ 2 h 409"/>
                <a:gd name="T26" fmla="*/ 4 w 1074"/>
                <a:gd name="T27" fmla="*/ 2 h 409"/>
                <a:gd name="T28" fmla="*/ 4 w 1074"/>
                <a:gd name="T29" fmla="*/ 2 h 409"/>
                <a:gd name="T30" fmla="*/ 3 w 1074"/>
                <a:gd name="T31" fmla="*/ 2 h 409"/>
                <a:gd name="T32" fmla="*/ 3 w 1074"/>
                <a:gd name="T33" fmla="*/ 2 h 409"/>
                <a:gd name="T34" fmla="*/ 3 w 1074"/>
                <a:gd name="T35" fmla="*/ 2 h 409"/>
                <a:gd name="T36" fmla="*/ 3 w 1074"/>
                <a:gd name="T37" fmla="*/ 2 h 409"/>
                <a:gd name="T38" fmla="*/ 3 w 1074"/>
                <a:gd name="T39" fmla="*/ 2 h 409"/>
                <a:gd name="T40" fmla="*/ 3 w 1074"/>
                <a:gd name="T41" fmla="*/ 2 h 409"/>
                <a:gd name="T42" fmla="*/ 3 w 1074"/>
                <a:gd name="T43" fmla="*/ 2 h 409"/>
                <a:gd name="T44" fmla="*/ 2 w 1074"/>
                <a:gd name="T45" fmla="*/ 2 h 409"/>
                <a:gd name="T46" fmla="*/ 2 w 1074"/>
                <a:gd name="T47" fmla="*/ 2 h 409"/>
                <a:gd name="T48" fmla="*/ 2 w 1074"/>
                <a:gd name="T49" fmla="*/ 2 h 409"/>
                <a:gd name="T50" fmla="*/ 2 w 1074"/>
                <a:gd name="T51" fmla="*/ 2 h 409"/>
                <a:gd name="T52" fmla="*/ 2 w 1074"/>
                <a:gd name="T53" fmla="*/ 2 h 409"/>
                <a:gd name="T54" fmla="*/ 2 w 1074"/>
                <a:gd name="T55" fmla="*/ 1 h 409"/>
                <a:gd name="T56" fmla="*/ 2 w 1074"/>
                <a:gd name="T57" fmla="*/ 1 h 409"/>
                <a:gd name="T58" fmla="*/ 2 w 1074"/>
                <a:gd name="T59" fmla="*/ 2 h 409"/>
                <a:gd name="T60" fmla="*/ 2 w 1074"/>
                <a:gd name="T61" fmla="*/ 2 h 409"/>
                <a:gd name="T62" fmla="*/ 2 w 1074"/>
                <a:gd name="T63" fmla="*/ 2 h 409"/>
                <a:gd name="T64" fmla="*/ 1 w 1074"/>
                <a:gd name="T65" fmla="*/ 2 h 409"/>
                <a:gd name="T66" fmla="*/ 1 w 1074"/>
                <a:gd name="T67" fmla="*/ 2 h 409"/>
                <a:gd name="T68" fmla="*/ 1 w 1074"/>
                <a:gd name="T69" fmla="*/ 2 h 409"/>
                <a:gd name="T70" fmla="*/ 1 w 1074"/>
                <a:gd name="T71" fmla="*/ 2 h 409"/>
                <a:gd name="T72" fmla="*/ 1 w 1074"/>
                <a:gd name="T73" fmla="*/ 2 h 409"/>
                <a:gd name="T74" fmla="*/ 1 w 1074"/>
                <a:gd name="T75" fmla="*/ 2 h 409"/>
                <a:gd name="T76" fmla="*/ 1 w 1074"/>
                <a:gd name="T77" fmla="*/ 2 h 409"/>
                <a:gd name="T78" fmla="*/ 1 w 1074"/>
                <a:gd name="T79" fmla="*/ 2 h 409"/>
                <a:gd name="T80" fmla="*/ 1 w 1074"/>
                <a:gd name="T81" fmla="*/ 2 h 409"/>
                <a:gd name="T82" fmla="*/ 1 w 1074"/>
                <a:gd name="T83" fmla="*/ 2 h 409"/>
                <a:gd name="T84" fmla="*/ 1 w 1074"/>
                <a:gd name="T85" fmla="*/ 2 h 409"/>
                <a:gd name="T86" fmla="*/ 1 w 1074"/>
                <a:gd name="T87" fmla="*/ 2 h 409"/>
                <a:gd name="T88" fmla="*/ 1 w 1074"/>
                <a:gd name="T89" fmla="*/ 2 h 409"/>
                <a:gd name="T90" fmla="*/ 1 w 1074"/>
                <a:gd name="T91" fmla="*/ 1 h 409"/>
                <a:gd name="T92" fmla="*/ 1 w 1074"/>
                <a:gd name="T93" fmla="*/ 1 h 409"/>
                <a:gd name="T94" fmla="*/ 1 w 1074"/>
                <a:gd name="T95" fmla="*/ 1 h 409"/>
                <a:gd name="T96" fmla="*/ 1 w 1074"/>
                <a:gd name="T97" fmla="*/ 1 h 409"/>
                <a:gd name="T98" fmla="*/ 1 w 1074"/>
                <a:gd name="T99" fmla="*/ 1 h 409"/>
                <a:gd name="T100" fmla="*/ 1 w 1074"/>
                <a:gd name="T101" fmla="*/ 1 h 409"/>
                <a:gd name="T102" fmla="*/ 1 w 1074"/>
                <a:gd name="T103" fmla="*/ 1 h 409"/>
                <a:gd name="T104" fmla="*/ 1 w 1074"/>
                <a:gd name="T105" fmla="*/ 1 h 409"/>
                <a:gd name="T106" fmla="*/ 1 w 1074"/>
                <a:gd name="T107" fmla="*/ 1 h 4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4"/>
                <a:gd name="T163" fmla="*/ 0 h 409"/>
                <a:gd name="T164" fmla="*/ 1074 w 1074"/>
                <a:gd name="T165" fmla="*/ 409 h 40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4" h="409">
                  <a:moveTo>
                    <a:pt x="368" y="0"/>
                  </a:moveTo>
                  <a:lnTo>
                    <a:pt x="374" y="4"/>
                  </a:lnTo>
                  <a:lnTo>
                    <a:pt x="380" y="6"/>
                  </a:lnTo>
                  <a:lnTo>
                    <a:pt x="387" y="13"/>
                  </a:lnTo>
                  <a:lnTo>
                    <a:pt x="391" y="17"/>
                  </a:lnTo>
                  <a:lnTo>
                    <a:pt x="397" y="21"/>
                  </a:lnTo>
                  <a:lnTo>
                    <a:pt x="405" y="23"/>
                  </a:lnTo>
                  <a:lnTo>
                    <a:pt x="410" y="28"/>
                  </a:lnTo>
                  <a:lnTo>
                    <a:pt x="418" y="32"/>
                  </a:lnTo>
                  <a:lnTo>
                    <a:pt x="424" y="38"/>
                  </a:lnTo>
                  <a:lnTo>
                    <a:pt x="433" y="44"/>
                  </a:lnTo>
                  <a:lnTo>
                    <a:pt x="441" y="51"/>
                  </a:lnTo>
                  <a:lnTo>
                    <a:pt x="450" y="57"/>
                  </a:lnTo>
                  <a:lnTo>
                    <a:pt x="458" y="63"/>
                  </a:lnTo>
                  <a:lnTo>
                    <a:pt x="467" y="68"/>
                  </a:lnTo>
                  <a:lnTo>
                    <a:pt x="479" y="76"/>
                  </a:lnTo>
                  <a:lnTo>
                    <a:pt x="488" y="82"/>
                  </a:lnTo>
                  <a:lnTo>
                    <a:pt x="498" y="89"/>
                  </a:lnTo>
                  <a:lnTo>
                    <a:pt x="509" y="95"/>
                  </a:lnTo>
                  <a:lnTo>
                    <a:pt x="521" y="104"/>
                  </a:lnTo>
                  <a:lnTo>
                    <a:pt x="532" y="110"/>
                  </a:lnTo>
                  <a:lnTo>
                    <a:pt x="543" y="118"/>
                  </a:lnTo>
                  <a:lnTo>
                    <a:pt x="553" y="127"/>
                  </a:lnTo>
                  <a:lnTo>
                    <a:pt x="568" y="135"/>
                  </a:lnTo>
                  <a:lnTo>
                    <a:pt x="579" y="142"/>
                  </a:lnTo>
                  <a:lnTo>
                    <a:pt x="591" y="150"/>
                  </a:lnTo>
                  <a:lnTo>
                    <a:pt x="604" y="158"/>
                  </a:lnTo>
                  <a:lnTo>
                    <a:pt x="617" y="167"/>
                  </a:lnTo>
                  <a:lnTo>
                    <a:pt x="631" y="175"/>
                  </a:lnTo>
                  <a:lnTo>
                    <a:pt x="644" y="182"/>
                  </a:lnTo>
                  <a:lnTo>
                    <a:pt x="655" y="190"/>
                  </a:lnTo>
                  <a:lnTo>
                    <a:pt x="669" y="198"/>
                  </a:lnTo>
                  <a:lnTo>
                    <a:pt x="682" y="205"/>
                  </a:lnTo>
                  <a:lnTo>
                    <a:pt x="697" y="215"/>
                  </a:lnTo>
                  <a:lnTo>
                    <a:pt x="711" y="220"/>
                  </a:lnTo>
                  <a:lnTo>
                    <a:pt x="724" y="230"/>
                  </a:lnTo>
                  <a:lnTo>
                    <a:pt x="735" y="236"/>
                  </a:lnTo>
                  <a:lnTo>
                    <a:pt x="751" y="243"/>
                  </a:lnTo>
                  <a:lnTo>
                    <a:pt x="764" y="251"/>
                  </a:lnTo>
                  <a:lnTo>
                    <a:pt x="777" y="258"/>
                  </a:lnTo>
                  <a:lnTo>
                    <a:pt x="790" y="264"/>
                  </a:lnTo>
                  <a:lnTo>
                    <a:pt x="804" y="272"/>
                  </a:lnTo>
                  <a:lnTo>
                    <a:pt x="817" y="279"/>
                  </a:lnTo>
                  <a:lnTo>
                    <a:pt x="832" y="285"/>
                  </a:lnTo>
                  <a:lnTo>
                    <a:pt x="844" y="291"/>
                  </a:lnTo>
                  <a:lnTo>
                    <a:pt x="857" y="296"/>
                  </a:lnTo>
                  <a:lnTo>
                    <a:pt x="868" y="302"/>
                  </a:lnTo>
                  <a:lnTo>
                    <a:pt x="882" y="308"/>
                  </a:lnTo>
                  <a:lnTo>
                    <a:pt x="893" y="312"/>
                  </a:lnTo>
                  <a:lnTo>
                    <a:pt x="905" y="315"/>
                  </a:lnTo>
                  <a:lnTo>
                    <a:pt x="918" y="321"/>
                  </a:lnTo>
                  <a:lnTo>
                    <a:pt x="929" y="325"/>
                  </a:lnTo>
                  <a:lnTo>
                    <a:pt x="941" y="327"/>
                  </a:lnTo>
                  <a:lnTo>
                    <a:pt x="952" y="331"/>
                  </a:lnTo>
                  <a:lnTo>
                    <a:pt x="963" y="334"/>
                  </a:lnTo>
                  <a:lnTo>
                    <a:pt x="975" y="338"/>
                  </a:lnTo>
                  <a:lnTo>
                    <a:pt x="984" y="338"/>
                  </a:lnTo>
                  <a:lnTo>
                    <a:pt x="994" y="340"/>
                  </a:lnTo>
                  <a:lnTo>
                    <a:pt x="1005" y="342"/>
                  </a:lnTo>
                  <a:lnTo>
                    <a:pt x="1015" y="344"/>
                  </a:lnTo>
                  <a:lnTo>
                    <a:pt x="1022" y="344"/>
                  </a:lnTo>
                  <a:lnTo>
                    <a:pt x="1030" y="344"/>
                  </a:lnTo>
                  <a:lnTo>
                    <a:pt x="1038" y="344"/>
                  </a:lnTo>
                  <a:lnTo>
                    <a:pt x="1045" y="344"/>
                  </a:lnTo>
                  <a:lnTo>
                    <a:pt x="1055" y="346"/>
                  </a:lnTo>
                  <a:lnTo>
                    <a:pt x="1064" y="346"/>
                  </a:lnTo>
                  <a:lnTo>
                    <a:pt x="1068" y="346"/>
                  </a:lnTo>
                  <a:lnTo>
                    <a:pt x="1072" y="348"/>
                  </a:lnTo>
                  <a:lnTo>
                    <a:pt x="1074" y="350"/>
                  </a:lnTo>
                  <a:lnTo>
                    <a:pt x="1068" y="350"/>
                  </a:lnTo>
                  <a:lnTo>
                    <a:pt x="1064" y="352"/>
                  </a:lnTo>
                  <a:lnTo>
                    <a:pt x="1057" y="352"/>
                  </a:lnTo>
                  <a:lnTo>
                    <a:pt x="1051" y="353"/>
                  </a:lnTo>
                  <a:lnTo>
                    <a:pt x="1041" y="355"/>
                  </a:lnTo>
                  <a:lnTo>
                    <a:pt x="1032" y="355"/>
                  </a:lnTo>
                  <a:lnTo>
                    <a:pt x="1020" y="357"/>
                  </a:lnTo>
                  <a:lnTo>
                    <a:pt x="1009" y="359"/>
                  </a:lnTo>
                  <a:lnTo>
                    <a:pt x="1003" y="359"/>
                  </a:lnTo>
                  <a:lnTo>
                    <a:pt x="996" y="359"/>
                  </a:lnTo>
                  <a:lnTo>
                    <a:pt x="988" y="359"/>
                  </a:lnTo>
                  <a:lnTo>
                    <a:pt x="982" y="361"/>
                  </a:lnTo>
                  <a:lnTo>
                    <a:pt x="975" y="361"/>
                  </a:lnTo>
                  <a:lnTo>
                    <a:pt x="969" y="361"/>
                  </a:lnTo>
                  <a:lnTo>
                    <a:pt x="962" y="361"/>
                  </a:lnTo>
                  <a:lnTo>
                    <a:pt x="956" y="363"/>
                  </a:lnTo>
                  <a:lnTo>
                    <a:pt x="948" y="363"/>
                  </a:lnTo>
                  <a:lnTo>
                    <a:pt x="941" y="363"/>
                  </a:lnTo>
                  <a:lnTo>
                    <a:pt x="935" y="363"/>
                  </a:lnTo>
                  <a:lnTo>
                    <a:pt x="927" y="365"/>
                  </a:lnTo>
                  <a:lnTo>
                    <a:pt x="922" y="365"/>
                  </a:lnTo>
                  <a:lnTo>
                    <a:pt x="914" y="367"/>
                  </a:lnTo>
                  <a:lnTo>
                    <a:pt x="908" y="367"/>
                  </a:lnTo>
                  <a:lnTo>
                    <a:pt x="903" y="369"/>
                  </a:lnTo>
                  <a:lnTo>
                    <a:pt x="895" y="369"/>
                  </a:lnTo>
                  <a:lnTo>
                    <a:pt x="887" y="369"/>
                  </a:lnTo>
                  <a:lnTo>
                    <a:pt x="882" y="369"/>
                  </a:lnTo>
                  <a:lnTo>
                    <a:pt x="876" y="371"/>
                  </a:lnTo>
                  <a:lnTo>
                    <a:pt x="867" y="372"/>
                  </a:lnTo>
                  <a:lnTo>
                    <a:pt x="857" y="374"/>
                  </a:lnTo>
                  <a:lnTo>
                    <a:pt x="849" y="374"/>
                  </a:lnTo>
                  <a:lnTo>
                    <a:pt x="842" y="378"/>
                  </a:lnTo>
                  <a:lnTo>
                    <a:pt x="836" y="378"/>
                  </a:lnTo>
                  <a:lnTo>
                    <a:pt x="834" y="380"/>
                  </a:lnTo>
                  <a:lnTo>
                    <a:pt x="827" y="384"/>
                  </a:lnTo>
                  <a:lnTo>
                    <a:pt x="817" y="386"/>
                  </a:lnTo>
                  <a:lnTo>
                    <a:pt x="806" y="390"/>
                  </a:lnTo>
                  <a:lnTo>
                    <a:pt x="794" y="391"/>
                  </a:lnTo>
                  <a:lnTo>
                    <a:pt x="789" y="391"/>
                  </a:lnTo>
                  <a:lnTo>
                    <a:pt x="781" y="391"/>
                  </a:lnTo>
                  <a:lnTo>
                    <a:pt x="775" y="393"/>
                  </a:lnTo>
                  <a:lnTo>
                    <a:pt x="768" y="393"/>
                  </a:lnTo>
                  <a:lnTo>
                    <a:pt x="762" y="393"/>
                  </a:lnTo>
                  <a:lnTo>
                    <a:pt x="754" y="395"/>
                  </a:lnTo>
                  <a:lnTo>
                    <a:pt x="747" y="395"/>
                  </a:lnTo>
                  <a:lnTo>
                    <a:pt x="741" y="397"/>
                  </a:lnTo>
                  <a:lnTo>
                    <a:pt x="733" y="395"/>
                  </a:lnTo>
                  <a:lnTo>
                    <a:pt x="728" y="395"/>
                  </a:lnTo>
                  <a:lnTo>
                    <a:pt x="720" y="393"/>
                  </a:lnTo>
                  <a:lnTo>
                    <a:pt x="714" y="393"/>
                  </a:lnTo>
                  <a:lnTo>
                    <a:pt x="701" y="393"/>
                  </a:lnTo>
                  <a:lnTo>
                    <a:pt x="692" y="391"/>
                  </a:lnTo>
                  <a:lnTo>
                    <a:pt x="682" y="390"/>
                  </a:lnTo>
                  <a:lnTo>
                    <a:pt x="676" y="386"/>
                  </a:lnTo>
                  <a:lnTo>
                    <a:pt x="673" y="382"/>
                  </a:lnTo>
                  <a:lnTo>
                    <a:pt x="673" y="378"/>
                  </a:lnTo>
                  <a:lnTo>
                    <a:pt x="671" y="372"/>
                  </a:lnTo>
                  <a:lnTo>
                    <a:pt x="671" y="365"/>
                  </a:lnTo>
                  <a:lnTo>
                    <a:pt x="671" y="355"/>
                  </a:lnTo>
                  <a:lnTo>
                    <a:pt x="671" y="346"/>
                  </a:lnTo>
                  <a:lnTo>
                    <a:pt x="669" y="333"/>
                  </a:lnTo>
                  <a:lnTo>
                    <a:pt x="669" y="321"/>
                  </a:lnTo>
                  <a:lnTo>
                    <a:pt x="669" y="310"/>
                  </a:lnTo>
                  <a:lnTo>
                    <a:pt x="669" y="298"/>
                  </a:lnTo>
                  <a:lnTo>
                    <a:pt x="669" y="285"/>
                  </a:lnTo>
                  <a:lnTo>
                    <a:pt x="669" y="274"/>
                  </a:lnTo>
                  <a:lnTo>
                    <a:pt x="667" y="264"/>
                  </a:lnTo>
                  <a:lnTo>
                    <a:pt x="667" y="256"/>
                  </a:lnTo>
                  <a:lnTo>
                    <a:pt x="667" y="249"/>
                  </a:lnTo>
                  <a:lnTo>
                    <a:pt x="667" y="243"/>
                  </a:lnTo>
                  <a:lnTo>
                    <a:pt x="667" y="237"/>
                  </a:lnTo>
                  <a:lnTo>
                    <a:pt x="665" y="237"/>
                  </a:lnTo>
                  <a:lnTo>
                    <a:pt x="661" y="239"/>
                  </a:lnTo>
                  <a:lnTo>
                    <a:pt x="655" y="241"/>
                  </a:lnTo>
                  <a:lnTo>
                    <a:pt x="650" y="245"/>
                  </a:lnTo>
                  <a:lnTo>
                    <a:pt x="640" y="249"/>
                  </a:lnTo>
                  <a:lnTo>
                    <a:pt x="629" y="251"/>
                  </a:lnTo>
                  <a:lnTo>
                    <a:pt x="623" y="253"/>
                  </a:lnTo>
                  <a:lnTo>
                    <a:pt x="617" y="256"/>
                  </a:lnTo>
                  <a:lnTo>
                    <a:pt x="612" y="258"/>
                  </a:lnTo>
                  <a:lnTo>
                    <a:pt x="606" y="262"/>
                  </a:lnTo>
                  <a:lnTo>
                    <a:pt x="598" y="264"/>
                  </a:lnTo>
                  <a:lnTo>
                    <a:pt x="591" y="268"/>
                  </a:lnTo>
                  <a:lnTo>
                    <a:pt x="581" y="272"/>
                  </a:lnTo>
                  <a:lnTo>
                    <a:pt x="576" y="275"/>
                  </a:lnTo>
                  <a:lnTo>
                    <a:pt x="566" y="279"/>
                  </a:lnTo>
                  <a:lnTo>
                    <a:pt x="559" y="281"/>
                  </a:lnTo>
                  <a:lnTo>
                    <a:pt x="551" y="285"/>
                  </a:lnTo>
                  <a:lnTo>
                    <a:pt x="543" y="291"/>
                  </a:lnTo>
                  <a:lnTo>
                    <a:pt x="532" y="293"/>
                  </a:lnTo>
                  <a:lnTo>
                    <a:pt x="524" y="296"/>
                  </a:lnTo>
                  <a:lnTo>
                    <a:pt x="515" y="300"/>
                  </a:lnTo>
                  <a:lnTo>
                    <a:pt x="505" y="304"/>
                  </a:lnTo>
                  <a:lnTo>
                    <a:pt x="496" y="308"/>
                  </a:lnTo>
                  <a:lnTo>
                    <a:pt x="488" y="314"/>
                  </a:lnTo>
                  <a:lnTo>
                    <a:pt x="479" y="317"/>
                  </a:lnTo>
                  <a:lnTo>
                    <a:pt x="469" y="321"/>
                  </a:lnTo>
                  <a:lnTo>
                    <a:pt x="460" y="325"/>
                  </a:lnTo>
                  <a:lnTo>
                    <a:pt x="450" y="329"/>
                  </a:lnTo>
                  <a:lnTo>
                    <a:pt x="441" y="333"/>
                  </a:lnTo>
                  <a:lnTo>
                    <a:pt x="431" y="336"/>
                  </a:lnTo>
                  <a:lnTo>
                    <a:pt x="422" y="340"/>
                  </a:lnTo>
                  <a:lnTo>
                    <a:pt x="412" y="344"/>
                  </a:lnTo>
                  <a:lnTo>
                    <a:pt x="403" y="348"/>
                  </a:lnTo>
                  <a:lnTo>
                    <a:pt x="393" y="352"/>
                  </a:lnTo>
                  <a:lnTo>
                    <a:pt x="384" y="355"/>
                  </a:lnTo>
                  <a:lnTo>
                    <a:pt x="376" y="359"/>
                  </a:lnTo>
                  <a:lnTo>
                    <a:pt x="367" y="363"/>
                  </a:lnTo>
                  <a:lnTo>
                    <a:pt x="359" y="367"/>
                  </a:lnTo>
                  <a:lnTo>
                    <a:pt x="349" y="369"/>
                  </a:lnTo>
                  <a:lnTo>
                    <a:pt x="342" y="372"/>
                  </a:lnTo>
                  <a:lnTo>
                    <a:pt x="334" y="376"/>
                  </a:lnTo>
                  <a:lnTo>
                    <a:pt x="329" y="380"/>
                  </a:lnTo>
                  <a:lnTo>
                    <a:pt x="321" y="382"/>
                  </a:lnTo>
                  <a:lnTo>
                    <a:pt x="313" y="384"/>
                  </a:lnTo>
                  <a:lnTo>
                    <a:pt x="306" y="386"/>
                  </a:lnTo>
                  <a:lnTo>
                    <a:pt x="302" y="390"/>
                  </a:lnTo>
                  <a:lnTo>
                    <a:pt x="289" y="393"/>
                  </a:lnTo>
                  <a:lnTo>
                    <a:pt x="279" y="399"/>
                  </a:lnTo>
                  <a:lnTo>
                    <a:pt x="270" y="403"/>
                  </a:lnTo>
                  <a:lnTo>
                    <a:pt x="264" y="407"/>
                  </a:lnTo>
                  <a:lnTo>
                    <a:pt x="258" y="407"/>
                  </a:lnTo>
                  <a:lnTo>
                    <a:pt x="256" y="409"/>
                  </a:lnTo>
                  <a:lnTo>
                    <a:pt x="251" y="409"/>
                  </a:lnTo>
                  <a:lnTo>
                    <a:pt x="247" y="409"/>
                  </a:lnTo>
                  <a:lnTo>
                    <a:pt x="243" y="407"/>
                  </a:lnTo>
                  <a:lnTo>
                    <a:pt x="237" y="407"/>
                  </a:lnTo>
                  <a:lnTo>
                    <a:pt x="228" y="403"/>
                  </a:lnTo>
                  <a:lnTo>
                    <a:pt x="220" y="399"/>
                  </a:lnTo>
                  <a:lnTo>
                    <a:pt x="211" y="397"/>
                  </a:lnTo>
                  <a:lnTo>
                    <a:pt x="203" y="393"/>
                  </a:lnTo>
                  <a:lnTo>
                    <a:pt x="192" y="390"/>
                  </a:lnTo>
                  <a:lnTo>
                    <a:pt x="182" y="386"/>
                  </a:lnTo>
                  <a:lnTo>
                    <a:pt x="171" y="380"/>
                  </a:lnTo>
                  <a:lnTo>
                    <a:pt x="159" y="376"/>
                  </a:lnTo>
                  <a:lnTo>
                    <a:pt x="146" y="371"/>
                  </a:lnTo>
                  <a:lnTo>
                    <a:pt x="135" y="367"/>
                  </a:lnTo>
                  <a:lnTo>
                    <a:pt x="123" y="361"/>
                  </a:lnTo>
                  <a:lnTo>
                    <a:pt x="114" y="355"/>
                  </a:lnTo>
                  <a:lnTo>
                    <a:pt x="100" y="350"/>
                  </a:lnTo>
                  <a:lnTo>
                    <a:pt x="89" y="344"/>
                  </a:lnTo>
                  <a:lnTo>
                    <a:pt x="76" y="338"/>
                  </a:lnTo>
                  <a:lnTo>
                    <a:pt x="66" y="333"/>
                  </a:lnTo>
                  <a:lnTo>
                    <a:pt x="57" y="327"/>
                  </a:lnTo>
                  <a:lnTo>
                    <a:pt x="45" y="323"/>
                  </a:lnTo>
                  <a:lnTo>
                    <a:pt x="36" y="319"/>
                  </a:lnTo>
                  <a:lnTo>
                    <a:pt x="28" y="315"/>
                  </a:lnTo>
                  <a:lnTo>
                    <a:pt x="21" y="310"/>
                  </a:lnTo>
                  <a:lnTo>
                    <a:pt x="15" y="306"/>
                  </a:lnTo>
                  <a:lnTo>
                    <a:pt x="7" y="302"/>
                  </a:lnTo>
                  <a:lnTo>
                    <a:pt x="3" y="300"/>
                  </a:lnTo>
                  <a:lnTo>
                    <a:pt x="0" y="294"/>
                  </a:lnTo>
                  <a:lnTo>
                    <a:pt x="2" y="293"/>
                  </a:lnTo>
                  <a:lnTo>
                    <a:pt x="2" y="291"/>
                  </a:lnTo>
                  <a:lnTo>
                    <a:pt x="5" y="287"/>
                  </a:lnTo>
                  <a:lnTo>
                    <a:pt x="11" y="283"/>
                  </a:lnTo>
                  <a:lnTo>
                    <a:pt x="21" y="277"/>
                  </a:lnTo>
                  <a:lnTo>
                    <a:pt x="28" y="270"/>
                  </a:lnTo>
                  <a:lnTo>
                    <a:pt x="40" y="262"/>
                  </a:lnTo>
                  <a:lnTo>
                    <a:pt x="43" y="256"/>
                  </a:lnTo>
                  <a:lnTo>
                    <a:pt x="51" y="253"/>
                  </a:lnTo>
                  <a:lnTo>
                    <a:pt x="57" y="249"/>
                  </a:lnTo>
                  <a:lnTo>
                    <a:pt x="64" y="243"/>
                  </a:lnTo>
                  <a:lnTo>
                    <a:pt x="70" y="236"/>
                  </a:lnTo>
                  <a:lnTo>
                    <a:pt x="76" y="232"/>
                  </a:lnTo>
                  <a:lnTo>
                    <a:pt x="83" y="226"/>
                  </a:lnTo>
                  <a:lnTo>
                    <a:pt x="91" y="220"/>
                  </a:lnTo>
                  <a:lnTo>
                    <a:pt x="98" y="213"/>
                  </a:lnTo>
                  <a:lnTo>
                    <a:pt x="106" y="207"/>
                  </a:lnTo>
                  <a:lnTo>
                    <a:pt x="114" y="201"/>
                  </a:lnTo>
                  <a:lnTo>
                    <a:pt x="123" y="196"/>
                  </a:lnTo>
                  <a:lnTo>
                    <a:pt x="131" y="188"/>
                  </a:lnTo>
                  <a:lnTo>
                    <a:pt x="138" y="182"/>
                  </a:lnTo>
                  <a:lnTo>
                    <a:pt x="146" y="175"/>
                  </a:lnTo>
                  <a:lnTo>
                    <a:pt x="156" y="169"/>
                  </a:lnTo>
                  <a:lnTo>
                    <a:pt x="163" y="161"/>
                  </a:lnTo>
                  <a:lnTo>
                    <a:pt x="173" y="156"/>
                  </a:lnTo>
                  <a:lnTo>
                    <a:pt x="180" y="148"/>
                  </a:lnTo>
                  <a:lnTo>
                    <a:pt x="190" y="142"/>
                  </a:lnTo>
                  <a:lnTo>
                    <a:pt x="197" y="135"/>
                  </a:lnTo>
                  <a:lnTo>
                    <a:pt x="205" y="129"/>
                  </a:lnTo>
                  <a:lnTo>
                    <a:pt x="214" y="121"/>
                  </a:lnTo>
                  <a:lnTo>
                    <a:pt x="222" y="116"/>
                  </a:lnTo>
                  <a:lnTo>
                    <a:pt x="232" y="108"/>
                  </a:lnTo>
                  <a:lnTo>
                    <a:pt x="239" y="101"/>
                  </a:lnTo>
                  <a:lnTo>
                    <a:pt x="247" y="95"/>
                  </a:lnTo>
                  <a:lnTo>
                    <a:pt x="256" y="89"/>
                  </a:lnTo>
                  <a:lnTo>
                    <a:pt x="262" y="82"/>
                  </a:lnTo>
                  <a:lnTo>
                    <a:pt x="270" y="76"/>
                  </a:lnTo>
                  <a:lnTo>
                    <a:pt x="277" y="70"/>
                  </a:lnTo>
                  <a:lnTo>
                    <a:pt x="285" y="64"/>
                  </a:lnTo>
                  <a:lnTo>
                    <a:pt x="292" y="57"/>
                  </a:lnTo>
                  <a:lnTo>
                    <a:pt x="298" y="53"/>
                  </a:lnTo>
                  <a:lnTo>
                    <a:pt x="306" y="47"/>
                  </a:lnTo>
                  <a:lnTo>
                    <a:pt x="313" y="44"/>
                  </a:lnTo>
                  <a:lnTo>
                    <a:pt x="323" y="34"/>
                  </a:lnTo>
                  <a:lnTo>
                    <a:pt x="334" y="25"/>
                  </a:lnTo>
                  <a:lnTo>
                    <a:pt x="344" y="17"/>
                  </a:lnTo>
                  <a:lnTo>
                    <a:pt x="353" y="11"/>
                  </a:lnTo>
                  <a:lnTo>
                    <a:pt x="359" y="6"/>
                  </a:lnTo>
                  <a:lnTo>
                    <a:pt x="365" y="2"/>
                  </a:lnTo>
                  <a:lnTo>
                    <a:pt x="367" y="0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CCFFC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Freeform 23"/>
            <p:cNvSpPr>
              <a:spLocks/>
            </p:cNvSpPr>
            <p:nvPr/>
          </p:nvSpPr>
          <p:spPr bwMode="auto">
            <a:xfrm>
              <a:off x="2805" y="1604"/>
              <a:ext cx="240" cy="174"/>
            </a:xfrm>
            <a:custGeom>
              <a:avLst/>
              <a:gdLst>
                <a:gd name="T0" fmla="*/ 1 w 479"/>
                <a:gd name="T1" fmla="*/ 1 h 348"/>
                <a:gd name="T2" fmla="*/ 1 w 479"/>
                <a:gd name="T3" fmla="*/ 1 h 348"/>
                <a:gd name="T4" fmla="*/ 1 w 479"/>
                <a:gd name="T5" fmla="*/ 1 h 348"/>
                <a:gd name="T6" fmla="*/ 1 w 479"/>
                <a:gd name="T7" fmla="*/ 1 h 348"/>
                <a:gd name="T8" fmla="*/ 1 w 479"/>
                <a:gd name="T9" fmla="*/ 1 h 348"/>
                <a:gd name="T10" fmla="*/ 1 w 479"/>
                <a:gd name="T11" fmla="*/ 1 h 348"/>
                <a:gd name="T12" fmla="*/ 1 w 479"/>
                <a:gd name="T13" fmla="*/ 1 h 348"/>
                <a:gd name="T14" fmla="*/ 1 w 479"/>
                <a:gd name="T15" fmla="*/ 1 h 348"/>
                <a:gd name="T16" fmla="*/ 1 w 479"/>
                <a:gd name="T17" fmla="*/ 1 h 348"/>
                <a:gd name="T18" fmla="*/ 0 w 479"/>
                <a:gd name="T19" fmla="*/ 1 h 348"/>
                <a:gd name="T20" fmla="*/ 0 w 479"/>
                <a:gd name="T21" fmla="*/ 1 h 348"/>
                <a:gd name="T22" fmla="*/ 0 w 479"/>
                <a:gd name="T23" fmla="*/ 1 h 348"/>
                <a:gd name="T24" fmla="*/ 1 w 479"/>
                <a:gd name="T25" fmla="*/ 1 h 348"/>
                <a:gd name="T26" fmla="*/ 1 w 479"/>
                <a:gd name="T27" fmla="*/ 1 h 348"/>
                <a:gd name="T28" fmla="*/ 1 w 479"/>
                <a:gd name="T29" fmla="*/ 1 h 348"/>
                <a:gd name="T30" fmla="*/ 1 w 479"/>
                <a:gd name="T31" fmla="*/ 1 h 348"/>
                <a:gd name="T32" fmla="*/ 1 w 479"/>
                <a:gd name="T33" fmla="*/ 1 h 348"/>
                <a:gd name="T34" fmla="*/ 1 w 479"/>
                <a:gd name="T35" fmla="*/ 1 h 348"/>
                <a:gd name="T36" fmla="*/ 1 w 479"/>
                <a:gd name="T37" fmla="*/ 1 h 348"/>
                <a:gd name="T38" fmla="*/ 1 w 479"/>
                <a:gd name="T39" fmla="*/ 1 h 348"/>
                <a:gd name="T40" fmla="*/ 1 w 479"/>
                <a:gd name="T41" fmla="*/ 1 h 348"/>
                <a:gd name="T42" fmla="*/ 1 w 479"/>
                <a:gd name="T43" fmla="*/ 1 h 348"/>
                <a:gd name="T44" fmla="*/ 1 w 479"/>
                <a:gd name="T45" fmla="*/ 1 h 348"/>
                <a:gd name="T46" fmla="*/ 1 w 479"/>
                <a:gd name="T47" fmla="*/ 1 h 348"/>
                <a:gd name="T48" fmla="*/ 1 w 479"/>
                <a:gd name="T49" fmla="*/ 1 h 348"/>
                <a:gd name="T50" fmla="*/ 1 w 479"/>
                <a:gd name="T51" fmla="*/ 1 h 348"/>
                <a:gd name="T52" fmla="*/ 1 w 479"/>
                <a:gd name="T53" fmla="*/ 1 h 348"/>
                <a:gd name="T54" fmla="*/ 1 w 479"/>
                <a:gd name="T55" fmla="*/ 1 h 348"/>
                <a:gd name="T56" fmla="*/ 1 w 479"/>
                <a:gd name="T57" fmla="*/ 1 h 348"/>
                <a:gd name="T58" fmla="*/ 1 w 479"/>
                <a:gd name="T59" fmla="*/ 1 h 348"/>
                <a:gd name="T60" fmla="*/ 2 w 479"/>
                <a:gd name="T61" fmla="*/ 1 h 348"/>
                <a:gd name="T62" fmla="*/ 2 w 479"/>
                <a:gd name="T63" fmla="*/ 1 h 348"/>
                <a:gd name="T64" fmla="*/ 2 w 479"/>
                <a:gd name="T65" fmla="*/ 1 h 348"/>
                <a:gd name="T66" fmla="*/ 2 w 479"/>
                <a:gd name="T67" fmla="*/ 1 h 348"/>
                <a:gd name="T68" fmla="*/ 2 w 479"/>
                <a:gd name="T69" fmla="*/ 1 h 348"/>
                <a:gd name="T70" fmla="*/ 2 w 479"/>
                <a:gd name="T71" fmla="*/ 1 h 348"/>
                <a:gd name="T72" fmla="*/ 2 w 479"/>
                <a:gd name="T73" fmla="*/ 1 h 348"/>
                <a:gd name="T74" fmla="*/ 2 w 479"/>
                <a:gd name="T75" fmla="*/ 1 h 348"/>
                <a:gd name="T76" fmla="*/ 2 w 479"/>
                <a:gd name="T77" fmla="*/ 1 h 348"/>
                <a:gd name="T78" fmla="*/ 2 w 479"/>
                <a:gd name="T79" fmla="*/ 1 h 348"/>
                <a:gd name="T80" fmla="*/ 2 w 479"/>
                <a:gd name="T81" fmla="*/ 1 h 348"/>
                <a:gd name="T82" fmla="*/ 2 w 479"/>
                <a:gd name="T83" fmla="*/ 1 h 348"/>
                <a:gd name="T84" fmla="*/ 2 w 479"/>
                <a:gd name="T85" fmla="*/ 1 h 348"/>
                <a:gd name="T86" fmla="*/ 2 w 479"/>
                <a:gd name="T87" fmla="*/ 1 h 348"/>
                <a:gd name="T88" fmla="*/ 2 w 479"/>
                <a:gd name="T89" fmla="*/ 1 h 348"/>
                <a:gd name="T90" fmla="*/ 2 w 479"/>
                <a:gd name="T91" fmla="*/ 1 h 348"/>
                <a:gd name="T92" fmla="*/ 2 w 479"/>
                <a:gd name="T93" fmla="*/ 1 h 348"/>
                <a:gd name="T94" fmla="*/ 2 w 479"/>
                <a:gd name="T95" fmla="*/ 1 h 348"/>
                <a:gd name="T96" fmla="*/ 2 w 479"/>
                <a:gd name="T97" fmla="*/ 1 h 348"/>
                <a:gd name="T98" fmla="*/ 1 w 479"/>
                <a:gd name="T99" fmla="*/ 1 h 348"/>
                <a:gd name="T100" fmla="*/ 1 w 479"/>
                <a:gd name="T101" fmla="*/ 1 h 348"/>
                <a:gd name="T102" fmla="*/ 1 w 479"/>
                <a:gd name="T103" fmla="*/ 0 h 348"/>
                <a:gd name="T104" fmla="*/ 1 w 479"/>
                <a:gd name="T105" fmla="*/ 1 h 348"/>
                <a:gd name="T106" fmla="*/ 1 w 479"/>
                <a:gd name="T107" fmla="*/ 1 h 3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9"/>
                <a:gd name="T163" fmla="*/ 0 h 348"/>
                <a:gd name="T164" fmla="*/ 479 w 479"/>
                <a:gd name="T165" fmla="*/ 348 h 34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9" h="348">
                  <a:moveTo>
                    <a:pt x="163" y="9"/>
                  </a:moveTo>
                  <a:lnTo>
                    <a:pt x="156" y="9"/>
                  </a:lnTo>
                  <a:lnTo>
                    <a:pt x="148" y="13"/>
                  </a:lnTo>
                  <a:lnTo>
                    <a:pt x="139" y="17"/>
                  </a:lnTo>
                  <a:lnTo>
                    <a:pt x="133" y="23"/>
                  </a:lnTo>
                  <a:lnTo>
                    <a:pt x="125" y="26"/>
                  </a:lnTo>
                  <a:lnTo>
                    <a:pt x="116" y="34"/>
                  </a:lnTo>
                  <a:lnTo>
                    <a:pt x="110" y="40"/>
                  </a:lnTo>
                  <a:lnTo>
                    <a:pt x="102" y="49"/>
                  </a:lnTo>
                  <a:lnTo>
                    <a:pt x="95" y="57"/>
                  </a:lnTo>
                  <a:lnTo>
                    <a:pt x="89" y="66"/>
                  </a:lnTo>
                  <a:lnTo>
                    <a:pt x="82" y="76"/>
                  </a:lnTo>
                  <a:lnTo>
                    <a:pt x="74" y="87"/>
                  </a:lnTo>
                  <a:lnTo>
                    <a:pt x="68" y="97"/>
                  </a:lnTo>
                  <a:lnTo>
                    <a:pt x="61" y="108"/>
                  </a:lnTo>
                  <a:lnTo>
                    <a:pt x="55" y="120"/>
                  </a:lnTo>
                  <a:lnTo>
                    <a:pt x="49" y="129"/>
                  </a:lnTo>
                  <a:lnTo>
                    <a:pt x="43" y="141"/>
                  </a:lnTo>
                  <a:lnTo>
                    <a:pt x="38" y="152"/>
                  </a:lnTo>
                  <a:lnTo>
                    <a:pt x="32" y="161"/>
                  </a:lnTo>
                  <a:lnTo>
                    <a:pt x="28" y="173"/>
                  </a:lnTo>
                  <a:lnTo>
                    <a:pt x="23" y="184"/>
                  </a:lnTo>
                  <a:lnTo>
                    <a:pt x="19" y="194"/>
                  </a:lnTo>
                  <a:lnTo>
                    <a:pt x="17" y="203"/>
                  </a:lnTo>
                  <a:lnTo>
                    <a:pt x="13" y="215"/>
                  </a:lnTo>
                  <a:lnTo>
                    <a:pt x="9" y="222"/>
                  </a:lnTo>
                  <a:lnTo>
                    <a:pt x="5" y="232"/>
                  </a:lnTo>
                  <a:lnTo>
                    <a:pt x="4" y="239"/>
                  </a:lnTo>
                  <a:lnTo>
                    <a:pt x="2" y="249"/>
                  </a:lnTo>
                  <a:lnTo>
                    <a:pt x="0" y="256"/>
                  </a:lnTo>
                  <a:lnTo>
                    <a:pt x="0" y="262"/>
                  </a:lnTo>
                  <a:lnTo>
                    <a:pt x="0" y="268"/>
                  </a:lnTo>
                  <a:lnTo>
                    <a:pt x="0" y="274"/>
                  </a:lnTo>
                  <a:lnTo>
                    <a:pt x="0" y="279"/>
                  </a:lnTo>
                  <a:lnTo>
                    <a:pt x="0" y="287"/>
                  </a:lnTo>
                  <a:lnTo>
                    <a:pt x="0" y="293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2" y="314"/>
                  </a:lnTo>
                  <a:lnTo>
                    <a:pt x="2" y="319"/>
                  </a:lnTo>
                  <a:lnTo>
                    <a:pt x="4" y="325"/>
                  </a:lnTo>
                  <a:lnTo>
                    <a:pt x="7" y="333"/>
                  </a:lnTo>
                  <a:lnTo>
                    <a:pt x="9" y="342"/>
                  </a:lnTo>
                  <a:lnTo>
                    <a:pt x="13" y="344"/>
                  </a:lnTo>
                  <a:lnTo>
                    <a:pt x="21" y="348"/>
                  </a:lnTo>
                  <a:lnTo>
                    <a:pt x="28" y="344"/>
                  </a:lnTo>
                  <a:lnTo>
                    <a:pt x="32" y="340"/>
                  </a:lnTo>
                  <a:lnTo>
                    <a:pt x="32" y="334"/>
                  </a:lnTo>
                  <a:lnTo>
                    <a:pt x="32" y="333"/>
                  </a:lnTo>
                  <a:lnTo>
                    <a:pt x="30" y="331"/>
                  </a:lnTo>
                  <a:lnTo>
                    <a:pt x="30" y="329"/>
                  </a:lnTo>
                  <a:lnTo>
                    <a:pt x="26" y="323"/>
                  </a:lnTo>
                  <a:lnTo>
                    <a:pt x="26" y="317"/>
                  </a:lnTo>
                  <a:lnTo>
                    <a:pt x="24" y="310"/>
                  </a:lnTo>
                  <a:lnTo>
                    <a:pt x="24" y="302"/>
                  </a:lnTo>
                  <a:lnTo>
                    <a:pt x="24" y="291"/>
                  </a:lnTo>
                  <a:lnTo>
                    <a:pt x="24" y="281"/>
                  </a:lnTo>
                  <a:lnTo>
                    <a:pt x="26" y="272"/>
                  </a:lnTo>
                  <a:lnTo>
                    <a:pt x="30" y="262"/>
                  </a:lnTo>
                  <a:lnTo>
                    <a:pt x="36" y="251"/>
                  </a:lnTo>
                  <a:lnTo>
                    <a:pt x="43" y="243"/>
                  </a:lnTo>
                  <a:lnTo>
                    <a:pt x="47" y="237"/>
                  </a:lnTo>
                  <a:lnTo>
                    <a:pt x="53" y="234"/>
                  </a:lnTo>
                  <a:lnTo>
                    <a:pt x="59" y="230"/>
                  </a:lnTo>
                  <a:lnTo>
                    <a:pt x="64" y="226"/>
                  </a:lnTo>
                  <a:lnTo>
                    <a:pt x="72" y="222"/>
                  </a:lnTo>
                  <a:lnTo>
                    <a:pt x="80" y="220"/>
                  </a:lnTo>
                  <a:lnTo>
                    <a:pt x="89" y="217"/>
                  </a:lnTo>
                  <a:lnTo>
                    <a:pt x="99" y="215"/>
                  </a:lnTo>
                  <a:lnTo>
                    <a:pt x="106" y="211"/>
                  </a:lnTo>
                  <a:lnTo>
                    <a:pt x="116" y="211"/>
                  </a:lnTo>
                  <a:lnTo>
                    <a:pt x="125" y="209"/>
                  </a:lnTo>
                  <a:lnTo>
                    <a:pt x="133" y="209"/>
                  </a:lnTo>
                  <a:lnTo>
                    <a:pt x="140" y="207"/>
                  </a:lnTo>
                  <a:lnTo>
                    <a:pt x="148" y="207"/>
                  </a:lnTo>
                  <a:lnTo>
                    <a:pt x="154" y="207"/>
                  </a:lnTo>
                  <a:lnTo>
                    <a:pt x="161" y="209"/>
                  </a:lnTo>
                  <a:lnTo>
                    <a:pt x="173" y="209"/>
                  </a:lnTo>
                  <a:lnTo>
                    <a:pt x="184" y="211"/>
                  </a:lnTo>
                  <a:lnTo>
                    <a:pt x="192" y="215"/>
                  </a:lnTo>
                  <a:lnTo>
                    <a:pt x="201" y="220"/>
                  </a:lnTo>
                  <a:lnTo>
                    <a:pt x="207" y="222"/>
                  </a:lnTo>
                  <a:lnTo>
                    <a:pt x="213" y="226"/>
                  </a:lnTo>
                  <a:lnTo>
                    <a:pt x="216" y="232"/>
                  </a:lnTo>
                  <a:lnTo>
                    <a:pt x="220" y="236"/>
                  </a:lnTo>
                  <a:lnTo>
                    <a:pt x="224" y="241"/>
                  </a:lnTo>
                  <a:lnTo>
                    <a:pt x="226" y="245"/>
                  </a:lnTo>
                  <a:lnTo>
                    <a:pt x="226" y="247"/>
                  </a:lnTo>
                  <a:lnTo>
                    <a:pt x="232" y="249"/>
                  </a:lnTo>
                  <a:lnTo>
                    <a:pt x="237" y="249"/>
                  </a:lnTo>
                  <a:lnTo>
                    <a:pt x="249" y="245"/>
                  </a:lnTo>
                  <a:lnTo>
                    <a:pt x="255" y="241"/>
                  </a:lnTo>
                  <a:lnTo>
                    <a:pt x="262" y="237"/>
                  </a:lnTo>
                  <a:lnTo>
                    <a:pt x="268" y="232"/>
                  </a:lnTo>
                  <a:lnTo>
                    <a:pt x="277" y="228"/>
                  </a:lnTo>
                  <a:lnTo>
                    <a:pt x="287" y="220"/>
                  </a:lnTo>
                  <a:lnTo>
                    <a:pt x="296" y="211"/>
                  </a:lnTo>
                  <a:lnTo>
                    <a:pt x="302" y="205"/>
                  </a:lnTo>
                  <a:lnTo>
                    <a:pt x="308" y="199"/>
                  </a:lnTo>
                  <a:lnTo>
                    <a:pt x="313" y="196"/>
                  </a:lnTo>
                  <a:lnTo>
                    <a:pt x="321" y="190"/>
                  </a:lnTo>
                  <a:lnTo>
                    <a:pt x="327" y="184"/>
                  </a:lnTo>
                  <a:lnTo>
                    <a:pt x="332" y="177"/>
                  </a:lnTo>
                  <a:lnTo>
                    <a:pt x="338" y="171"/>
                  </a:lnTo>
                  <a:lnTo>
                    <a:pt x="344" y="167"/>
                  </a:lnTo>
                  <a:lnTo>
                    <a:pt x="350" y="161"/>
                  </a:lnTo>
                  <a:lnTo>
                    <a:pt x="357" y="156"/>
                  </a:lnTo>
                  <a:lnTo>
                    <a:pt x="365" y="152"/>
                  </a:lnTo>
                  <a:lnTo>
                    <a:pt x="370" y="150"/>
                  </a:lnTo>
                  <a:lnTo>
                    <a:pt x="376" y="144"/>
                  </a:lnTo>
                  <a:lnTo>
                    <a:pt x="384" y="141"/>
                  </a:lnTo>
                  <a:lnTo>
                    <a:pt x="389" y="139"/>
                  </a:lnTo>
                  <a:lnTo>
                    <a:pt x="397" y="135"/>
                  </a:lnTo>
                  <a:lnTo>
                    <a:pt x="403" y="131"/>
                  </a:lnTo>
                  <a:lnTo>
                    <a:pt x="408" y="129"/>
                  </a:lnTo>
                  <a:lnTo>
                    <a:pt x="414" y="127"/>
                  </a:lnTo>
                  <a:lnTo>
                    <a:pt x="422" y="123"/>
                  </a:lnTo>
                  <a:lnTo>
                    <a:pt x="431" y="120"/>
                  </a:lnTo>
                  <a:lnTo>
                    <a:pt x="443" y="114"/>
                  </a:lnTo>
                  <a:lnTo>
                    <a:pt x="450" y="110"/>
                  </a:lnTo>
                  <a:lnTo>
                    <a:pt x="460" y="106"/>
                  </a:lnTo>
                  <a:lnTo>
                    <a:pt x="466" y="102"/>
                  </a:lnTo>
                  <a:lnTo>
                    <a:pt x="473" y="99"/>
                  </a:lnTo>
                  <a:lnTo>
                    <a:pt x="475" y="93"/>
                  </a:lnTo>
                  <a:lnTo>
                    <a:pt x="479" y="91"/>
                  </a:lnTo>
                  <a:lnTo>
                    <a:pt x="477" y="80"/>
                  </a:lnTo>
                  <a:lnTo>
                    <a:pt x="471" y="68"/>
                  </a:lnTo>
                  <a:lnTo>
                    <a:pt x="464" y="63"/>
                  </a:lnTo>
                  <a:lnTo>
                    <a:pt x="458" y="57"/>
                  </a:lnTo>
                  <a:lnTo>
                    <a:pt x="450" y="53"/>
                  </a:lnTo>
                  <a:lnTo>
                    <a:pt x="443" y="49"/>
                  </a:lnTo>
                  <a:lnTo>
                    <a:pt x="433" y="45"/>
                  </a:lnTo>
                  <a:lnTo>
                    <a:pt x="426" y="44"/>
                  </a:lnTo>
                  <a:lnTo>
                    <a:pt x="414" y="40"/>
                  </a:lnTo>
                  <a:lnTo>
                    <a:pt x="407" y="40"/>
                  </a:lnTo>
                  <a:lnTo>
                    <a:pt x="395" y="40"/>
                  </a:lnTo>
                  <a:lnTo>
                    <a:pt x="384" y="44"/>
                  </a:lnTo>
                  <a:lnTo>
                    <a:pt x="374" y="45"/>
                  </a:lnTo>
                  <a:lnTo>
                    <a:pt x="365" y="51"/>
                  </a:lnTo>
                  <a:lnTo>
                    <a:pt x="353" y="53"/>
                  </a:lnTo>
                  <a:lnTo>
                    <a:pt x="342" y="57"/>
                  </a:lnTo>
                  <a:lnTo>
                    <a:pt x="331" y="55"/>
                  </a:lnTo>
                  <a:lnTo>
                    <a:pt x="319" y="55"/>
                  </a:lnTo>
                  <a:lnTo>
                    <a:pt x="306" y="51"/>
                  </a:lnTo>
                  <a:lnTo>
                    <a:pt x="294" y="49"/>
                  </a:lnTo>
                  <a:lnTo>
                    <a:pt x="283" y="44"/>
                  </a:lnTo>
                  <a:lnTo>
                    <a:pt x="272" y="40"/>
                  </a:lnTo>
                  <a:lnTo>
                    <a:pt x="260" y="32"/>
                  </a:lnTo>
                  <a:lnTo>
                    <a:pt x="251" y="26"/>
                  </a:lnTo>
                  <a:lnTo>
                    <a:pt x="241" y="21"/>
                  </a:lnTo>
                  <a:lnTo>
                    <a:pt x="235" y="17"/>
                  </a:lnTo>
                  <a:lnTo>
                    <a:pt x="226" y="11"/>
                  </a:lnTo>
                  <a:lnTo>
                    <a:pt x="222" y="7"/>
                  </a:lnTo>
                  <a:lnTo>
                    <a:pt x="218" y="4"/>
                  </a:lnTo>
                  <a:lnTo>
                    <a:pt x="215" y="0"/>
                  </a:lnTo>
                  <a:lnTo>
                    <a:pt x="209" y="2"/>
                  </a:lnTo>
                  <a:lnTo>
                    <a:pt x="197" y="2"/>
                  </a:lnTo>
                  <a:lnTo>
                    <a:pt x="190" y="4"/>
                  </a:lnTo>
                  <a:lnTo>
                    <a:pt x="178" y="6"/>
                  </a:lnTo>
                  <a:lnTo>
                    <a:pt x="171" y="7"/>
                  </a:lnTo>
                  <a:lnTo>
                    <a:pt x="165" y="9"/>
                  </a:lnTo>
                  <a:lnTo>
                    <a:pt x="163" y="9"/>
                  </a:lnTo>
                  <a:close/>
                </a:path>
              </a:pathLst>
            </a:custGeom>
            <a:solidFill>
              <a:srgbClr val="FFCC8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4" name="Freeform 24"/>
            <p:cNvSpPr>
              <a:spLocks/>
            </p:cNvSpPr>
            <p:nvPr/>
          </p:nvSpPr>
          <p:spPr bwMode="auto">
            <a:xfrm>
              <a:off x="2030" y="2596"/>
              <a:ext cx="461" cy="254"/>
            </a:xfrm>
            <a:custGeom>
              <a:avLst/>
              <a:gdLst>
                <a:gd name="T0" fmla="*/ 1 w 922"/>
                <a:gd name="T1" fmla="*/ 1 h 507"/>
                <a:gd name="T2" fmla="*/ 0 w 922"/>
                <a:gd name="T3" fmla="*/ 1 h 507"/>
                <a:gd name="T4" fmla="*/ 1 w 922"/>
                <a:gd name="T5" fmla="*/ 1 h 507"/>
                <a:gd name="T6" fmla="*/ 2 w 922"/>
                <a:gd name="T7" fmla="*/ 1 h 507"/>
                <a:gd name="T8" fmla="*/ 3 w 922"/>
                <a:gd name="T9" fmla="*/ 2 h 507"/>
                <a:gd name="T10" fmla="*/ 3 w 922"/>
                <a:gd name="T11" fmla="*/ 2 h 507"/>
                <a:gd name="T12" fmla="*/ 3 w 922"/>
                <a:gd name="T13" fmla="*/ 2 h 507"/>
                <a:gd name="T14" fmla="*/ 4 w 922"/>
                <a:gd name="T15" fmla="*/ 2 h 507"/>
                <a:gd name="T16" fmla="*/ 4 w 922"/>
                <a:gd name="T17" fmla="*/ 2 h 507"/>
                <a:gd name="T18" fmla="*/ 4 w 922"/>
                <a:gd name="T19" fmla="*/ 2 h 507"/>
                <a:gd name="T20" fmla="*/ 4 w 922"/>
                <a:gd name="T21" fmla="*/ 2 h 507"/>
                <a:gd name="T22" fmla="*/ 4 w 922"/>
                <a:gd name="T23" fmla="*/ 2 h 507"/>
                <a:gd name="T24" fmla="*/ 4 w 922"/>
                <a:gd name="T25" fmla="*/ 2 h 507"/>
                <a:gd name="T26" fmla="*/ 4 w 922"/>
                <a:gd name="T27" fmla="*/ 2 h 507"/>
                <a:gd name="T28" fmla="*/ 4 w 922"/>
                <a:gd name="T29" fmla="*/ 2 h 507"/>
                <a:gd name="T30" fmla="*/ 4 w 922"/>
                <a:gd name="T31" fmla="*/ 2 h 507"/>
                <a:gd name="T32" fmla="*/ 4 w 922"/>
                <a:gd name="T33" fmla="*/ 2 h 507"/>
                <a:gd name="T34" fmla="*/ 4 w 922"/>
                <a:gd name="T35" fmla="*/ 2 h 507"/>
                <a:gd name="T36" fmla="*/ 4 w 922"/>
                <a:gd name="T37" fmla="*/ 2 h 507"/>
                <a:gd name="T38" fmla="*/ 4 w 922"/>
                <a:gd name="T39" fmla="*/ 2 h 507"/>
                <a:gd name="T40" fmla="*/ 4 w 922"/>
                <a:gd name="T41" fmla="*/ 2 h 507"/>
                <a:gd name="T42" fmla="*/ 4 w 922"/>
                <a:gd name="T43" fmla="*/ 2 h 507"/>
                <a:gd name="T44" fmla="*/ 3 w 922"/>
                <a:gd name="T45" fmla="*/ 2 h 507"/>
                <a:gd name="T46" fmla="*/ 3 w 922"/>
                <a:gd name="T47" fmla="*/ 2 h 507"/>
                <a:gd name="T48" fmla="*/ 3 w 922"/>
                <a:gd name="T49" fmla="*/ 1 h 507"/>
                <a:gd name="T50" fmla="*/ 3 w 922"/>
                <a:gd name="T51" fmla="*/ 1 h 507"/>
                <a:gd name="T52" fmla="*/ 3 w 922"/>
                <a:gd name="T53" fmla="*/ 1 h 507"/>
                <a:gd name="T54" fmla="*/ 3 w 922"/>
                <a:gd name="T55" fmla="*/ 1 h 507"/>
                <a:gd name="T56" fmla="*/ 3 w 922"/>
                <a:gd name="T57" fmla="*/ 1 h 507"/>
                <a:gd name="T58" fmla="*/ 3 w 922"/>
                <a:gd name="T59" fmla="*/ 1 h 507"/>
                <a:gd name="T60" fmla="*/ 3 w 922"/>
                <a:gd name="T61" fmla="*/ 1 h 507"/>
                <a:gd name="T62" fmla="*/ 3 w 922"/>
                <a:gd name="T63" fmla="*/ 1 h 507"/>
                <a:gd name="T64" fmla="*/ 3 w 922"/>
                <a:gd name="T65" fmla="*/ 1 h 507"/>
                <a:gd name="T66" fmla="*/ 3 w 922"/>
                <a:gd name="T67" fmla="*/ 1 h 507"/>
                <a:gd name="T68" fmla="*/ 2 w 922"/>
                <a:gd name="T69" fmla="*/ 1 h 507"/>
                <a:gd name="T70" fmla="*/ 2 w 922"/>
                <a:gd name="T71" fmla="*/ 1 h 507"/>
                <a:gd name="T72" fmla="*/ 2 w 922"/>
                <a:gd name="T73" fmla="*/ 1 h 507"/>
                <a:gd name="T74" fmla="*/ 2 w 922"/>
                <a:gd name="T75" fmla="*/ 1 h 507"/>
                <a:gd name="T76" fmla="*/ 2 w 922"/>
                <a:gd name="T77" fmla="*/ 1 h 507"/>
                <a:gd name="T78" fmla="*/ 2 w 922"/>
                <a:gd name="T79" fmla="*/ 1 h 507"/>
                <a:gd name="T80" fmla="*/ 2 w 922"/>
                <a:gd name="T81" fmla="*/ 1 h 507"/>
                <a:gd name="T82" fmla="*/ 2 w 922"/>
                <a:gd name="T83" fmla="*/ 1 h 507"/>
                <a:gd name="T84" fmla="*/ 1 w 922"/>
                <a:gd name="T85" fmla="*/ 1 h 507"/>
                <a:gd name="T86" fmla="*/ 1 w 922"/>
                <a:gd name="T87" fmla="*/ 1 h 507"/>
                <a:gd name="T88" fmla="*/ 1 w 922"/>
                <a:gd name="T89" fmla="*/ 1 h 507"/>
                <a:gd name="T90" fmla="*/ 1 w 922"/>
                <a:gd name="T91" fmla="*/ 1 h 507"/>
                <a:gd name="T92" fmla="*/ 1 w 922"/>
                <a:gd name="T93" fmla="*/ 1 h 507"/>
                <a:gd name="T94" fmla="*/ 1 w 922"/>
                <a:gd name="T95" fmla="*/ 1 h 507"/>
                <a:gd name="T96" fmla="*/ 1 w 922"/>
                <a:gd name="T97" fmla="*/ 1 h 507"/>
                <a:gd name="T98" fmla="*/ 1 w 922"/>
                <a:gd name="T99" fmla="*/ 1 h 507"/>
                <a:gd name="T100" fmla="*/ 1 w 922"/>
                <a:gd name="T101" fmla="*/ 1 h 507"/>
                <a:gd name="T102" fmla="*/ 1 w 922"/>
                <a:gd name="T103" fmla="*/ 1 h 507"/>
                <a:gd name="T104" fmla="*/ 1 w 922"/>
                <a:gd name="T105" fmla="*/ 1 h 507"/>
                <a:gd name="T106" fmla="*/ 1 w 922"/>
                <a:gd name="T107" fmla="*/ 0 h 507"/>
                <a:gd name="T108" fmla="*/ 1 w 922"/>
                <a:gd name="T109" fmla="*/ 0 h 50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22"/>
                <a:gd name="T166" fmla="*/ 0 h 507"/>
                <a:gd name="T167" fmla="*/ 922 w 922"/>
                <a:gd name="T168" fmla="*/ 507 h 50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22" h="507">
                  <a:moveTo>
                    <a:pt x="17" y="0"/>
                  </a:moveTo>
                  <a:lnTo>
                    <a:pt x="15" y="3"/>
                  </a:lnTo>
                  <a:lnTo>
                    <a:pt x="11" y="9"/>
                  </a:lnTo>
                  <a:lnTo>
                    <a:pt x="5" y="17"/>
                  </a:lnTo>
                  <a:lnTo>
                    <a:pt x="3" y="30"/>
                  </a:lnTo>
                  <a:lnTo>
                    <a:pt x="0" y="41"/>
                  </a:lnTo>
                  <a:lnTo>
                    <a:pt x="5" y="53"/>
                  </a:lnTo>
                  <a:lnTo>
                    <a:pt x="9" y="57"/>
                  </a:lnTo>
                  <a:lnTo>
                    <a:pt x="15" y="62"/>
                  </a:lnTo>
                  <a:lnTo>
                    <a:pt x="22" y="64"/>
                  </a:lnTo>
                  <a:lnTo>
                    <a:pt x="34" y="68"/>
                  </a:lnTo>
                  <a:lnTo>
                    <a:pt x="317" y="110"/>
                  </a:lnTo>
                  <a:lnTo>
                    <a:pt x="699" y="271"/>
                  </a:lnTo>
                  <a:lnTo>
                    <a:pt x="699" y="273"/>
                  </a:lnTo>
                  <a:lnTo>
                    <a:pt x="707" y="281"/>
                  </a:lnTo>
                  <a:lnTo>
                    <a:pt x="711" y="285"/>
                  </a:lnTo>
                  <a:lnTo>
                    <a:pt x="716" y="291"/>
                  </a:lnTo>
                  <a:lnTo>
                    <a:pt x="722" y="298"/>
                  </a:lnTo>
                  <a:lnTo>
                    <a:pt x="728" y="308"/>
                  </a:lnTo>
                  <a:lnTo>
                    <a:pt x="735" y="315"/>
                  </a:lnTo>
                  <a:lnTo>
                    <a:pt x="743" y="323"/>
                  </a:lnTo>
                  <a:lnTo>
                    <a:pt x="750" y="334"/>
                  </a:lnTo>
                  <a:lnTo>
                    <a:pt x="760" y="344"/>
                  </a:lnTo>
                  <a:lnTo>
                    <a:pt x="769" y="355"/>
                  </a:lnTo>
                  <a:lnTo>
                    <a:pt x="777" y="365"/>
                  </a:lnTo>
                  <a:lnTo>
                    <a:pt x="788" y="376"/>
                  </a:lnTo>
                  <a:lnTo>
                    <a:pt x="798" y="387"/>
                  </a:lnTo>
                  <a:lnTo>
                    <a:pt x="807" y="397"/>
                  </a:lnTo>
                  <a:lnTo>
                    <a:pt x="817" y="408"/>
                  </a:lnTo>
                  <a:lnTo>
                    <a:pt x="825" y="420"/>
                  </a:lnTo>
                  <a:lnTo>
                    <a:pt x="836" y="431"/>
                  </a:lnTo>
                  <a:lnTo>
                    <a:pt x="844" y="439"/>
                  </a:lnTo>
                  <a:lnTo>
                    <a:pt x="853" y="450"/>
                  </a:lnTo>
                  <a:lnTo>
                    <a:pt x="863" y="460"/>
                  </a:lnTo>
                  <a:lnTo>
                    <a:pt x="870" y="467"/>
                  </a:lnTo>
                  <a:lnTo>
                    <a:pt x="878" y="475"/>
                  </a:lnTo>
                  <a:lnTo>
                    <a:pt x="885" y="483"/>
                  </a:lnTo>
                  <a:lnTo>
                    <a:pt x="891" y="488"/>
                  </a:lnTo>
                  <a:lnTo>
                    <a:pt x="899" y="496"/>
                  </a:lnTo>
                  <a:lnTo>
                    <a:pt x="908" y="503"/>
                  </a:lnTo>
                  <a:lnTo>
                    <a:pt x="916" y="507"/>
                  </a:lnTo>
                  <a:lnTo>
                    <a:pt x="918" y="505"/>
                  </a:lnTo>
                  <a:lnTo>
                    <a:pt x="922" y="503"/>
                  </a:lnTo>
                  <a:lnTo>
                    <a:pt x="922" y="498"/>
                  </a:lnTo>
                  <a:lnTo>
                    <a:pt x="922" y="492"/>
                  </a:lnTo>
                  <a:lnTo>
                    <a:pt x="918" y="484"/>
                  </a:lnTo>
                  <a:lnTo>
                    <a:pt x="916" y="475"/>
                  </a:lnTo>
                  <a:lnTo>
                    <a:pt x="912" y="465"/>
                  </a:lnTo>
                  <a:lnTo>
                    <a:pt x="910" y="456"/>
                  </a:lnTo>
                  <a:lnTo>
                    <a:pt x="903" y="443"/>
                  </a:lnTo>
                  <a:lnTo>
                    <a:pt x="897" y="433"/>
                  </a:lnTo>
                  <a:lnTo>
                    <a:pt x="889" y="422"/>
                  </a:lnTo>
                  <a:lnTo>
                    <a:pt x="882" y="410"/>
                  </a:lnTo>
                  <a:lnTo>
                    <a:pt x="870" y="401"/>
                  </a:lnTo>
                  <a:lnTo>
                    <a:pt x="863" y="391"/>
                  </a:lnTo>
                  <a:lnTo>
                    <a:pt x="851" y="384"/>
                  </a:lnTo>
                  <a:lnTo>
                    <a:pt x="842" y="378"/>
                  </a:lnTo>
                  <a:lnTo>
                    <a:pt x="834" y="372"/>
                  </a:lnTo>
                  <a:lnTo>
                    <a:pt x="828" y="368"/>
                  </a:lnTo>
                  <a:lnTo>
                    <a:pt x="821" y="363"/>
                  </a:lnTo>
                  <a:lnTo>
                    <a:pt x="815" y="359"/>
                  </a:lnTo>
                  <a:lnTo>
                    <a:pt x="807" y="351"/>
                  </a:lnTo>
                  <a:lnTo>
                    <a:pt x="800" y="346"/>
                  </a:lnTo>
                  <a:lnTo>
                    <a:pt x="792" y="340"/>
                  </a:lnTo>
                  <a:lnTo>
                    <a:pt x="787" y="334"/>
                  </a:lnTo>
                  <a:lnTo>
                    <a:pt x="777" y="327"/>
                  </a:lnTo>
                  <a:lnTo>
                    <a:pt x="769" y="319"/>
                  </a:lnTo>
                  <a:lnTo>
                    <a:pt x="760" y="311"/>
                  </a:lnTo>
                  <a:lnTo>
                    <a:pt x="754" y="304"/>
                  </a:lnTo>
                  <a:lnTo>
                    <a:pt x="745" y="296"/>
                  </a:lnTo>
                  <a:lnTo>
                    <a:pt x="737" y="289"/>
                  </a:lnTo>
                  <a:lnTo>
                    <a:pt x="730" y="281"/>
                  </a:lnTo>
                  <a:lnTo>
                    <a:pt x="722" y="273"/>
                  </a:lnTo>
                  <a:lnTo>
                    <a:pt x="712" y="266"/>
                  </a:lnTo>
                  <a:lnTo>
                    <a:pt x="705" y="256"/>
                  </a:lnTo>
                  <a:lnTo>
                    <a:pt x="697" y="249"/>
                  </a:lnTo>
                  <a:lnTo>
                    <a:pt x="691" y="243"/>
                  </a:lnTo>
                  <a:lnTo>
                    <a:pt x="684" y="233"/>
                  </a:lnTo>
                  <a:lnTo>
                    <a:pt x="676" y="226"/>
                  </a:lnTo>
                  <a:lnTo>
                    <a:pt x="671" y="220"/>
                  </a:lnTo>
                  <a:lnTo>
                    <a:pt x="665" y="214"/>
                  </a:lnTo>
                  <a:lnTo>
                    <a:pt x="657" y="207"/>
                  </a:lnTo>
                  <a:lnTo>
                    <a:pt x="652" y="199"/>
                  </a:lnTo>
                  <a:lnTo>
                    <a:pt x="646" y="194"/>
                  </a:lnTo>
                  <a:lnTo>
                    <a:pt x="644" y="192"/>
                  </a:lnTo>
                  <a:lnTo>
                    <a:pt x="634" y="182"/>
                  </a:lnTo>
                  <a:lnTo>
                    <a:pt x="631" y="176"/>
                  </a:lnTo>
                  <a:lnTo>
                    <a:pt x="627" y="173"/>
                  </a:lnTo>
                  <a:lnTo>
                    <a:pt x="621" y="169"/>
                  </a:lnTo>
                  <a:lnTo>
                    <a:pt x="614" y="163"/>
                  </a:lnTo>
                  <a:lnTo>
                    <a:pt x="604" y="159"/>
                  </a:lnTo>
                  <a:lnTo>
                    <a:pt x="598" y="156"/>
                  </a:lnTo>
                  <a:lnTo>
                    <a:pt x="593" y="154"/>
                  </a:lnTo>
                  <a:lnTo>
                    <a:pt x="585" y="152"/>
                  </a:lnTo>
                  <a:lnTo>
                    <a:pt x="579" y="150"/>
                  </a:lnTo>
                  <a:lnTo>
                    <a:pt x="572" y="146"/>
                  </a:lnTo>
                  <a:lnTo>
                    <a:pt x="564" y="142"/>
                  </a:lnTo>
                  <a:lnTo>
                    <a:pt x="557" y="138"/>
                  </a:lnTo>
                  <a:lnTo>
                    <a:pt x="551" y="137"/>
                  </a:lnTo>
                  <a:lnTo>
                    <a:pt x="541" y="133"/>
                  </a:lnTo>
                  <a:lnTo>
                    <a:pt x="532" y="129"/>
                  </a:lnTo>
                  <a:lnTo>
                    <a:pt x="522" y="127"/>
                  </a:lnTo>
                  <a:lnTo>
                    <a:pt x="515" y="123"/>
                  </a:lnTo>
                  <a:lnTo>
                    <a:pt x="503" y="119"/>
                  </a:lnTo>
                  <a:lnTo>
                    <a:pt x="494" y="116"/>
                  </a:lnTo>
                  <a:lnTo>
                    <a:pt x="484" y="112"/>
                  </a:lnTo>
                  <a:lnTo>
                    <a:pt x="475" y="110"/>
                  </a:lnTo>
                  <a:lnTo>
                    <a:pt x="465" y="104"/>
                  </a:lnTo>
                  <a:lnTo>
                    <a:pt x="454" y="102"/>
                  </a:lnTo>
                  <a:lnTo>
                    <a:pt x="444" y="98"/>
                  </a:lnTo>
                  <a:lnTo>
                    <a:pt x="435" y="95"/>
                  </a:lnTo>
                  <a:lnTo>
                    <a:pt x="423" y="91"/>
                  </a:lnTo>
                  <a:lnTo>
                    <a:pt x="412" y="87"/>
                  </a:lnTo>
                  <a:lnTo>
                    <a:pt x="403" y="85"/>
                  </a:lnTo>
                  <a:lnTo>
                    <a:pt x="393" y="81"/>
                  </a:lnTo>
                  <a:lnTo>
                    <a:pt x="382" y="76"/>
                  </a:lnTo>
                  <a:lnTo>
                    <a:pt x="370" y="74"/>
                  </a:lnTo>
                  <a:lnTo>
                    <a:pt x="359" y="70"/>
                  </a:lnTo>
                  <a:lnTo>
                    <a:pt x="349" y="66"/>
                  </a:lnTo>
                  <a:lnTo>
                    <a:pt x="340" y="62"/>
                  </a:lnTo>
                  <a:lnTo>
                    <a:pt x="328" y="59"/>
                  </a:lnTo>
                  <a:lnTo>
                    <a:pt x="319" y="57"/>
                  </a:lnTo>
                  <a:lnTo>
                    <a:pt x="309" y="53"/>
                  </a:lnTo>
                  <a:lnTo>
                    <a:pt x="298" y="49"/>
                  </a:lnTo>
                  <a:lnTo>
                    <a:pt x="288" y="45"/>
                  </a:lnTo>
                  <a:lnTo>
                    <a:pt x="279" y="41"/>
                  </a:lnTo>
                  <a:lnTo>
                    <a:pt x="269" y="40"/>
                  </a:lnTo>
                  <a:lnTo>
                    <a:pt x="262" y="38"/>
                  </a:lnTo>
                  <a:lnTo>
                    <a:pt x="252" y="34"/>
                  </a:lnTo>
                  <a:lnTo>
                    <a:pt x="245" y="32"/>
                  </a:lnTo>
                  <a:lnTo>
                    <a:pt x="237" y="30"/>
                  </a:lnTo>
                  <a:lnTo>
                    <a:pt x="228" y="28"/>
                  </a:lnTo>
                  <a:lnTo>
                    <a:pt x="220" y="24"/>
                  </a:lnTo>
                  <a:lnTo>
                    <a:pt x="214" y="22"/>
                  </a:lnTo>
                  <a:lnTo>
                    <a:pt x="209" y="21"/>
                  </a:lnTo>
                  <a:lnTo>
                    <a:pt x="201" y="19"/>
                  </a:lnTo>
                  <a:lnTo>
                    <a:pt x="193" y="17"/>
                  </a:lnTo>
                  <a:lnTo>
                    <a:pt x="188" y="15"/>
                  </a:lnTo>
                  <a:lnTo>
                    <a:pt x="186" y="15"/>
                  </a:lnTo>
                  <a:lnTo>
                    <a:pt x="174" y="11"/>
                  </a:lnTo>
                  <a:lnTo>
                    <a:pt x="169" y="11"/>
                  </a:lnTo>
                  <a:lnTo>
                    <a:pt x="165" y="9"/>
                  </a:lnTo>
                  <a:lnTo>
                    <a:pt x="163" y="9"/>
                  </a:lnTo>
                  <a:lnTo>
                    <a:pt x="159" y="9"/>
                  </a:lnTo>
                  <a:lnTo>
                    <a:pt x="152" y="9"/>
                  </a:lnTo>
                  <a:lnTo>
                    <a:pt x="144" y="7"/>
                  </a:lnTo>
                  <a:lnTo>
                    <a:pt x="134" y="7"/>
                  </a:lnTo>
                  <a:lnTo>
                    <a:pt x="129" y="5"/>
                  </a:lnTo>
                  <a:lnTo>
                    <a:pt x="123" y="5"/>
                  </a:lnTo>
                  <a:lnTo>
                    <a:pt x="115" y="5"/>
                  </a:lnTo>
                  <a:lnTo>
                    <a:pt x="110" y="5"/>
                  </a:lnTo>
                  <a:lnTo>
                    <a:pt x="104" y="5"/>
                  </a:lnTo>
                  <a:lnTo>
                    <a:pt x="98" y="5"/>
                  </a:lnTo>
                  <a:lnTo>
                    <a:pt x="91" y="5"/>
                  </a:lnTo>
                  <a:lnTo>
                    <a:pt x="85" y="5"/>
                  </a:lnTo>
                  <a:lnTo>
                    <a:pt x="79" y="3"/>
                  </a:lnTo>
                  <a:lnTo>
                    <a:pt x="72" y="3"/>
                  </a:lnTo>
                  <a:lnTo>
                    <a:pt x="64" y="3"/>
                  </a:lnTo>
                  <a:lnTo>
                    <a:pt x="58" y="3"/>
                  </a:lnTo>
                  <a:lnTo>
                    <a:pt x="47" y="2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3B0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5" name="Freeform 25"/>
            <p:cNvSpPr>
              <a:spLocks/>
            </p:cNvSpPr>
            <p:nvPr/>
          </p:nvSpPr>
          <p:spPr bwMode="auto">
            <a:xfrm>
              <a:off x="2713" y="1737"/>
              <a:ext cx="620" cy="212"/>
            </a:xfrm>
            <a:custGeom>
              <a:avLst/>
              <a:gdLst>
                <a:gd name="T0" fmla="*/ 1 w 1240"/>
                <a:gd name="T1" fmla="*/ 0 h 426"/>
                <a:gd name="T2" fmla="*/ 1 w 1240"/>
                <a:gd name="T3" fmla="*/ 0 h 426"/>
                <a:gd name="T4" fmla="*/ 1 w 1240"/>
                <a:gd name="T5" fmla="*/ 0 h 426"/>
                <a:gd name="T6" fmla="*/ 1 w 1240"/>
                <a:gd name="T7" fmla="*/ 0 h 426"/>
                <a:gd name="T8" fmla="*/ 1 w 1240"/>
                <a:gd name="T9" fmla="*/ 0 h 426"/>
                <a:gd name="T10" fmla="*/ 1 w 1240"/>
                <a:gd name="T11" fmla="*/ 0 h 426"/>
                <a:gd name="T12" fmla="*/ 1 w 1240"/>
                <a:gd name="T13" fmla="*/ 0 h 426"/>
                <a:gd name="T14" fmla="*/ 1 w 1240"/>
                <a:gd name="T15" fmla="*/ 0 h 426"/>
                <a:gd name="T16" fmla="*/ 1 w 1240"/>
                <a:gd name="T17" fmla="*/ 0 h 426"/>
                <a:gd name="T18" fmla="*/ 1 w 1240"/>
                <a:gd name="T19" fmla="*/ 0 h 426"/>
                <a:gd name="T20" fmla="*/ 2 w 1240"/>
                <a:gd name="T21" fmla="*/ 0 h 426"/>
                <a:gd name="T22" fmla="*/ 2 w 1240"/>
                <a:gd name="T23" fmla="*/ 0 h 426"/>
                <a:gd name="T24" fmla="*/ 2 w 1240"/>
                <a:gd name="T25" fmla="*/ 0 h 426"/>
                <a:gd name="T26" fmla="*/ 3 w 1240"/>
                <a:gd name="T27" fmla="*/ 0 h 426"/>
                <a:gd name="T28" fmla="*/ 3 w 1240"/>
                <a:gd name="T29" fmla="*/ 0 h 426"/>
                <a:gd name="T30" fmla="*/ 3 w 1240"/>
                <a:gd name="T31" fmla="*/ 0 h 426"/>
                <a:gd name="T32" fmla="*/ 3 w 1240"/>
                <a:gd name="T33" fmla="*/ 0 h 426"/>
                <a:gd name="T34" fmla="*/ 3 w 1240"/>
                <a:gd name="T35" fmla="*/ 0 h 426"/>
                <a:gd name="T36" fmla="*/ 3 w 1240"/>
                <a:gd name="T37" fmla="*/ 0 h 426"/>
                <a:gd name="T38" fmla="*/ 3 w 1240"/>
                <a:gd name="T39" fmla="*/ 0 h 426"/>
                <a:gd name="T40" fmla="*/ 5 w 1240"/>
                <a:gd name="T41" fmla="*/ 0 h 426"/>
                <a:gd name="T42" fmla="*/ 5 w 1240"/>
                <a:gd name="T43" fmla="*/ 0 h 426"/>
                <a:gd name="T44" fmla="*/ 5 w 1240"/>
                <a:gd name="T45" fmla="*/ 1 h 426"/>
                <a:gd name="T46" fmla="*/ 5 w 1240"/>
                <a:gd name="T47" fmla="*/ 1 h 426"/>
                <a:gd name="T48" fmla="*/ 5 w 1240"/>
                <a:gd name="T49" fmla="*/ 1 h 426"/>
                <a:gd name="T50" fmla="*/ 5 w 1240"/>
                <a:gd name="T51" fmla="*/ 1 h 426"/>
                <a:gd name="T52" fmla="*/ 5 w 1240"/>
                <a:gd name="T53" fmla="*/ 1 h 426"/>
                <a:gd name="T54" fmla="*/ 5 w 1240"/>
                <a:gd name="T55" fmla="*/ 1 h 426"/>
                <a:gd name="T56" fmla="*/ 5 w 1240"/>
                <a:gd name="T57" fmla="*/ 1 h 426"/>
                <a:gd name="T58" fmla="*/ 5 w 1240"/>
                <a:gd name="T59" fmla="*/ 1 h 426"/>
                <a:gd name="T60" fmla="*/ 5 w 1240"/>
                <a:gd name="T61" fmla="*/ 1 h 426"/>
                <a:gd name="T62" fmla="*/ 5 w 1240"/>
                <a:gd name="T63" fmla="*/ 1 h 426"/>
                <a:gd name="T64" fmla="*/ 3 w 1240"/>
                <a:gd name="T65" fmla="*/ 0 h 426"/>
                <a:gd name="T66" fmla="*/ 3 w 1240"/>
                <a:gd name="T67" fmla="*/ 0 h 426"/>
                <a:gd name="T68" fmla="*/ 3 w 1240"/>
                <a:gd name="T69" fmla="*/ 0 h 426"/>
                <a:gd name="T70" fmla="*/ 3 w 1240"/>
                <a:gd name="T71" fmla="*/ 0 h 426"/>
                <a:gd name="T72" fmla="*/ 3 w 1240"/>
                <a:gd name="T73" fmla="*/ 0 h 426"/>
                <a:gd name="T74" fmla="*/ 3 w 1240"/>
                <a:gd name="T75" fmla="*/ 0 h 426"/>
                <a:gd name="T76" fmla="*/ 2 w 1240"/>
                <a:gd name="T77" fmla="*/ 0 h 426"/>
                <a:gd name="T78" fmla="*/ 2 w 1240"/>
                <a:gd name="T79" fmla="*/ 0 h 426"/>
                <a:gd name="T80" fmla="*/ 2 w 1240"/>
                <a:gd name="T81" fmla="*/ 0 h 426"/>
                <a:gd name="T82" fmla="*/ 2 w 1240"/>
                <a:gd name="T83" fmla="*/ 0 h 426"/>
                <a:gd name="T84" fmla="*/ 2 w 1240"/>
                <a:gd name="T85" fmla="*/ 0 h 426"/>
                <a:gd name="T86" fmla="*/ 1 w 1240"/>
                <a:gd name="T87" fmla="*/ 0 h 426"/>
                <a:gd name="T88" fmla="*/ 1 w 1240"/>
                <a:gd name="T89" fmla="*/ 0 h 426"/>
                <a:gd name="T90" fmla="*/ 1 w 1240"/>
                <a:gd name="T91" fmla="*/ 0 h 426"/>
                <a:gd name="T92" fmla="*/ 1 w 1240"/>
                <a:gd name="T93" fmla="*/ 0 h 426"/>
                <a:gd name="T94" fmla="*/ 1 w 1240"/>
                <a:gd name="T95" fmla="*/ 0 h 426"/>
                <a:gd name="T96" fmla="*/ 1 w 1240"/>
                <a:gd name="T97" fmla="*/ 0 h 426"/>
                <a:gd name="T98" fmla="*/ 1 w 1240"/>
                <a:gd name="T99" fmla="*/ 0 h 426"/>
                <a:gd name="T100" fmla="*/ 1 w 1240"/>
                <a:gd name="T101" fmla="*/ 0 h 426"/>
                <a:gd name="T102" fmla="*/ 1 w 1240"/>
                <a:gd name="T103" fmla="*/ 0 h 426"/>
                <a:gd name="T104" fmla="*/ 1 w 1240"/>
                <a:gd name="T105" fmla="*/ 0 h 426"/>
                <a:gd name="T106" fmla="*/ 1 w 1240"/>
                <a:gd name="T107" fmla="*/ 0 h 426"/>
                <a:gd name="T108" fmla="*/ 1 w 1240"/>
                <a:gd name="T109" fmla="*/ 0 h 426"/>
                <a:gd name="T110" fmla="*/ 1 w 1240"/>
                <a:gd name="T111" fmla="*/ 0 h 42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40"/>
                <a:gd name="T169" fmla="*/ 0 h 426"/>
                <a:gd name="T170" fmla="*/ 1240 w 1240"/>
                <a:gd name="T171" fmla="*/ 426 h 42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40" h="426">
                  <a:moveTo>
                    <a:pt x="29" y="76"/>
                  </a:moveTo>
                  <a:lnTo>
                    <a:pt x="29" y="74"/>
                  </a:lnTo>
                  <a:lnTo>
                    <a:pt x="33" y="72"/>
                  </a:lnTo>
                  <a:lnTo>
                    <a:pt x="40" y="67"/>
                  </a:lnTo>
                  <a:lnTo>
                    <a:pt x="50" y="61"/>
                  </a:lnTo>
                  <a:lnTo>
                    <a:pt x="55" y="57"/>
                  </a:lnTo>
                  <a:lnTo>
                    <a:pt x="63" y="53"/>
                  </a:lnTo>
                  <a:lnTo>
                    <a:pt x="69" y="50"/>
                  </a:lnTo>
                  <a:lnTo>
                    <a:pt x="78" y="46"/>
                  </a:lnTo>
                  <a:lnTo>
                    <a:pt x="88" y="42"/>
                  </a:lnTo>
                  <a:lnTo>
                    <a:pt x="99" y="38"/>
                  </a:lnTo>
                  <a:lnTo>
                    <a:pt x="103" y="36"/>
                  </a:lnTo>
                  <a:lnTo>
                    <a:pt x="109" y="34"/>
                  </a:lnTo>
                  <a:lnTo>
                    <a:pt x="116" y="32"/>
                  </a:lnTo>
                  <a:lnTo>
                    <a:pt x="122" y="32"/>
                  </a:lnTo>
                  <a:lnTo>
                    <a:pt x="128" y="29"/>
                  </a:lnTo>
                  <a:lnTo>
                    <a:pt x="135" y="27"/>
                  </a:lnTo>
                  <a:lnTo>
                    <a:pt x="141" y="25"/>
                  </a:lnTo>
                  <a:lnTo>
                    <a:pt x="151" y="23"/>
                  </a:lnTo>
                  <a:lnTo>
                    <a:pt x="156" y="21"/>
                  </a:lnTo>
                  <a:lnTo>
                    <a:pt x="164" y="21"/>
                  </a:lnTo>
                  <a:lnTo>
                    <a:pt x="171" y="17"/>
                  </a:lnTo>
                  <a:lnTo>
                    <a:pt x="181" y="17"/>
                  </a:lnTo>
                  <a:lnTo>
                    <a:pt x="189" y="15"/>
                  </a:lnTo>
                  <a:lnTo>
                    <a:pt x="198" y="13"/>
                  </a:lnTo>
                  <a:lnTo>
                    <a:pt x="206" y="11"/>
                  </a:lnTo>
                  <a:lnTo>
                    <a:pt x="215" y="10"/>
                  </a:lnTo>
                  <a:lnTo>
                    <a:pt x="225" y="8"/>
                  </a:lnTo>
                  <a:lnTo>
                    <a:pt x="234" y="6"/>
                  </a:lnTo>
                  <a:lnTo>
                    <a:pt x="246" y="6"/>
                  </a:lnTo>
                  <a:lnTo>
                    <a:pt x="257" y="6"/>
                  </a:lnTo>
                  <a:lnTo>
                    <a:pt x="267" y="4"/>
                  </a:lnTo>
                  <a:lnTo>
                    <a:pt x="276" y="4"/>
                  </a:lnTo>
                  <a:lnTo>
                    <a:pt x="287" y="2"/>
                  </a:lnTo>
                  <a:lnTo>
                    <a:pt x="301" y="2"/>
                  </a:lnTo>
                  <a:lnTo>
                    <a:pt x="312" y="2"/>
                  </a:lnTo>
                  <a:lnTo>
                    <a:pt x="324" y="2"/>
                  </a:lnTo>
                  <a:lnTo>
                    <a:pt x="337" y="2"/>
                  </a:lnTo>
                  <a:lnTo>
                    <a:pt x="350" y="2"/>
                  </a:lnTo>
                  <a:lnTo>
                    <a:pt x="363" y="0"/>
                  </a:lnTo>
                  <a:lnTo>
                    <a:pt x="377" y="0"/>
                  </a:lnTo>
                  <a:lnTo>
                    <a:pt x="390" y="0"/>
                  </a:lnTo>
                  <a:lnTo>
                    <a:pt x="405" y="2"/>
                  </a:lnTo>
                  <a:lnTo>
                    <a:pt x="419" y="2"/>
                  </a:lnTo>
                  <a:lnTo>
                    <a:pt x="434" y="2"/>
                  </a:lnTo>
                  <a:lnTo>
                    <a:pt x="447" y="2"/>
                  </a:lnTo>
                  <a:lnTo>
                    <a:pt x="464" y="4"/>
                  </a:lnTo>
                  <a:lnTo>
                    <a:pt x="479" y="4"/>
                  </a:lnTo>
                  <a:lnTo>
                    <a:pt x="495" y="6"/>
                  </a:lnTo>
                  <a:lnTo>
                    <a:pt x="510" y="6"/>
                  </a:lnTo>
                  <a:lnTo>
                    <a:pt x="523" y="8"/>
                  </a:lnTo>
                  <a:lnTo>
                    <a:pt x="538" y="10"/>
                  </a:lnTo>
                  <a:lnTo>
                    <a:pt x="552" y="11"/>
                  </a:lnTo>
                  <a:lnTo>
                    <a:pt x="567" y="13"/>
                  </a:lnTo>
                  <a:lnTo>
                    <a:pt x="582" y="15"/>
                  </a:lnTo>
                  <a:lnTo>
                    <a:pt x="595" y="17"/>
                  </a:lnTo>
                  <a:lnTo>
                    <a:pt x="609" y="21"/>
                  </a:lnTo>
                  <a:lnTo>
                    <a:pt x="622" y="23"/>
                  </a:lnTo>
                  <a:lnTo>
                    <a:pt x="635" y="27"/>
                  </a:lnTo>
                  <a:lnTo>
                    <a:pt x="649" y="29"/>
                  </a:lnTo>
                  <a:lnTo>
                    <a:pt x="662" y="32"/>
                  </a:lnTo>
                  <a:lnTo>
                    <a:pt x="673" y="34"/>
                  </a:lnTo>
                  <a:lnTo>
                    <a:pt x="687" y="38"/>
                  </a:lnTo>
                  <a:lnTo>
                    <a:pt x="698" y="40"/>
                  </a:lnTo>
                  <a:lnTo>
                    <a:pt x="711" y="44"/>
                  </a:lnTo>
                  <a:lnTo>
                    <a:pt x="723" y="48"/>
                  </a:lnTo>
                  <a:lnTo>
                    <a:pt x="734" y="51"/>
                  </a:lnTo>
                  <a:lnTo>
                    <a:pt x="746" y="55"/>
                  </a:lnTo>
                  <a:lnTo>
                    <a:pt x="757" y="57"/>
                  </a:lnTo>
                  <a:lnTo>
                    <a:pt x="768" y="61"/>
                  </a:lnTo>
                  <a:lnTo>
                    <a:pt x="780" y="67"/>
                  </a:lnTo>
                  <a:lnTo>
                    <a:pt x="789" y="69"/>
                  </a:lnTo>
                  <a:lnTo>
                    <a:pt x="799" y="72"/>
                  </a:lnTo>
                  <a:lnTo>
                    <a:pt x="810" y="76"/>
                  </a:lnTo>
                  <a:lnTo>
                    <a:pt x="820" y="80"/>
                  </a:lnTo>
                  <a:lnTo>
                    <a:pt x="829" y="84"/>
                  </a:lnTo>
                  <a:lnTo>
                    <a:pt x="839" y="88"/>
                  </a:lnTo>
                  <a:lnTo>
                    <a:pt x="848" y="91"/>
                  </a:lnTo>
                  <a:lnTo>
                    <a:pt x="858" y="97"/>
                  </a:lnTo>
                  <a:lnTo>
                    <a:pt x="865" y="99"/>
                  </a:lnTo>
                  <a:lnTo>
                    <a:pt x="875" y="103"/>
                  </a:lnTo>
                  <a:lnTo>
                    <a:pt x="882" y="107"/>
                  </a:lnTo>
                  <a:lnTo>
                    <a:pt x="892" y="110"/>
                  </a:lnTo>
                  <a:lnTo>
                    <a:pt x="898" y="114"/>
                  </a:lnTo>
                  <a:lnTo>
                    <a:pt x="905" y="116"/>
                  </a:lnTo>
                  <a:lnTo>
                    <a:pt x="913" y="120"/>
                  </a:lnTo>
                  <a:lnTo>
                    <a:pt x="920" y="126"/>
                  </a:lnTo>
                  <a:lnTo>
                    <a:pt x="926" y="127"/>
                  </a:lnTo>
                  <a:lnTo>
                    <a:pt x="934" y="131"/>
                  </a:lnTo>
                  <a:lnTo>
                    <a:pt x="939" y="135"/>
                  </a:lnTo>
                  <a:lnTo>
                    <a:pt x="945" y="139"/>
                  </a:lnTo>
                  <a:lnTo>
                    <a:pt x="957" y="145"/>
                  </a:lnTo>
                  <a:lnTo>
                    <a:pt x="968" y="150"/>
                  </a:lnTo>
                  <a:lnTo>
                    <a:pt x="976" y="156"/>
                  </a:lnTo>
                  <a:lnTo>
                    <a:pt x="983" y="160"/>
                  </a:lnTo>
                  <a:lnTo>
                    <a:pt x="989" y="164"/>
                  </a:lnTo>
                  <a:lnTo>
                    <a:pt x="997" y="167"/>
                  </a:lnTo>
                  <a:lnTo>
                    <a:pt x="1004" y="173"/>
                  </a:lnTo>
                  <a:lnTo>
                    <a:pt x="1006" y="175"/>
                  </a:lnTo>
                  <a:lnTo>
                    <a:pt x="1010" y="177"/>
                  </a:lnTo>
                  <a:lnTo>
                    <a:pt x="1016" y="183"/>
                  </a:lnTo>
                  <a:lnTo>
                    <a:pt x="1019" y="186"/>
                  </a:lnTo>
                  <a:lnTo>
                    <a:pt x="1027" y="190"/>
                  </a:lnTo>
                  <a:lnTo>
                    <a:pt x="1033" y="196"/>
                  </a:lnTo>
                  <a:lnTo>
                    <a:pt x="1040" y="202"/>
                  </a:lnTo>
                  <a:lnTo>
                    <a:pt x="1048" y="207"/>
                  </a:lnTo>
                  <a:lnTo>
                    <a:pt x="1057" y="215"/>
                  </a:lnTo>
                  <a:lnTo>
                    <a:pt x="1067" y="221"/>
                  </a:lnTo>
                  <a:lnTo>
                    <a:pt x="1076" y="230"/>
                  </a:lnTo>
                  <a:lnTo>
                    <a:pt x="1088" y="236"/>
                  </a:lnTo>
                  <a:lnTo>
                    <a:pt x="1097" y="245"/>
                  </a:lnTo>
                  <a:lnTo>
                    <a:pt x="1109" y="253"/>
                  </a:lnTo>
                  <a:lnTo>
                    <a:pt x="1118" y="262"/>
                  </a:lnTo>
                  <a:lnTo>
                    <a:pt x="1130" y="268"/>
                  </a:lnTo>
                  <a:lnTo>
                    <a:pt x="1139" y="278"/>
                  </a:lnTo>
                  <a:lnTo>
                    <a:pt x="1151" y="285"/>
                  </a:lnTo>
                  <a:lnTo>
                    <a:pt x="1160" y="295"/>
                  </a:lnTo>
                  <a:lnTo>
                    <a:pt x="1170" y="302"/>
                  </a:lnTo>
                  <a:lnTo>
                    <a:pt x="1181" y="310"/>
                  </a:lnTo>
                  <a:lnTo>
                    <a:pt x="1189" y="318"/>
                  </a:lnTo>
                  <a:lnTo>
                    <a:pt x="1198" y="325"/>
                  </a:lnTo>
                  <a:lnTo>
                    <a:pt x="1206" y="331"/>
                  </a:lnTo>
                  <a:lnTo>
                    <a:pt x="1213" y="338"/>
                  </a:lnTo>
                  <a:lnTo>
                    <a:pt x="1219" y="344"/>
                  </a:lnTo>
                  <a:lnTo>
                    <a:pt x="1225" y="350"/>
                  </a:lnTo>
                  <a:lnTo>
                    <a:pt x="1234" y="359"/>
                  </a:lnTo>
                  <a:lnTo>
                    <a:pt x="1238" y="365"/>
                  </a:lnTo>
                  <a:lnTo>
                    <a:pt x="1240" y="373"/>
                  </a:lnTo>
                  <a:lnTo>
                    <a:pt x="1240" y="382"/>
                  </a:lnTo>
                  <a:lnTo>
                    <a:pt x="1240" y="392"/>
                  </a:lnTo>
                  <a:lnTo>
                    <a:pt x="1240" y="403"/>
                  </a:lnTo>
                  <a:lnTo>
                    <a:pt x="1238" y="411"/>
                  </a:lnTo>
                  <a:lnTo>
                    <a:pt x="1236" y="418"/>
                  </a:lnTo>
                  <a:lnTo>
                    <a:pt x="1236" y="424"/>
                  </a:lnTo>
                  <a:lnTo>
                    <a:pt x="1236" y="426"/>
                  </a:lnTo>
                  <a:lnTo>
                    <a:pt x="1234" y="424"/>
                  </a:lnTo>
                  <a:lnTo>
                    <a:pt x="1232" y="422"/>
                  </a:lnTo>
                  <a:lnTo>
                    <a:pt x="1228" y="418"/>
                  </a:lnTo>
                  <a:lnTo>
                    <a:pt x="1223" y="413"/>
                  </a:lnTo>
                  <a:lnTo>
                    <a:pt x="1215" y="403"/>
                  </a:lnTo>
                  <a:lnTo>
                    <a:pt x="1208" y="397"/>
                  </a:lnTo>
                  <a:lnTo>
                    <a:pt x="1198" y="388"/>
                  </a:lnTo>
                  <a:lnTo>
                    <a:pt x="1189" y="378"/>
                  </a:lnTo>
                  <a:lnTo>
                    <a:pt x="1181" y="373"/>
                  </a:lnTo>
                  <a:lnTo>
                    <a:pt x="1175" y="367"/>
                  </a:lnTo>
                  <a:lnTo>
                    <a:pt x="1170" y="361"/>
                  </a:lnTo>
                  <a:lnTo>
                    <a:pt x="1164" y="356"/>
                  </a:lnTo>
                  <a:lnTo>
                    <a:pt x="1156" y="348"/>
                  </a:lnTo>
                  <a:lnTo>
                    <a:pt x="1151" y="342"/>
                  </a:lnTo>
                  <a:lnTo>
                    <a:pt x="1143" y="337"/>
                  </a:lnTo>
                  <a:lnTo>
                    <a:pt x="1135" y="331"/>
                  </a:lnTo>
                  <a:lnTo>
                    <a:pt x="1128" y="321"/>
                  </a:lnTo>
                  <a:lnTo>
                    <a:pt x="1120" y="316"/>
                  </a:lnTo>
                  <a:lnTo>
                    <a:pt x="1111" y="308"/>
                  </a:lnTo>
                  <a:lnTo>
                    <a:pt x="1105" y="302"/>
                  </a:lnTo>
                  <a:lnTo>
                    <a:pt x="1095" y="295"/>
                  </a:lnTo>
                  <a:lnTo>
                    <a:pt x="1088" y="287"/>
                  </a:lnTo>
                  <a:lnTo>
                    <a:pt x="1080" y="280"/>
                  </a:lnTo>
                  <a:lnTo>
                    <a:pt x="1071" y="274"/>
                  </a:lnTo>
                  <a:lnTo>
                    <a:pt x="1061" y="266"/>
                  </a:lnTo>
                  <a:lnTo>
                    <a:pt x="1052" y="257"/>
                  </a:lnTo>
                  <a:lnTo>
                    <a:pt x="1044" y="249"/>
                  </a:lnTo>
                  <a:lnTo>
                    <a:pt x="1035" y="243"/>
                  </a:lnTo>
                  <a:lnTo>
                    <a:pt x="1023" y="234"/>
                  </a:lnTo>
                  <a:lnTo>
                    <a:pt x="1016" y="226"/>
                  </a:lnTo>
                  <a:lnTo>
                    <a:pt x="1004" y="221"/>
                  </a:lnTo>
                  <a:lnTo>
                    <a:pt x="995" y="213"/>
                  </a:lnTo>
                  <a:lnTo>
                    <a:pt x="985" y="205"/>
                  </a:lnTo>
                  <a:lnTo>
                    <a:pt x="976" y="198"/>
                  </a:lnTo>
                  <a:lnTo>
                    <a:pt x="964" y="192"/>
                  </a:lnTo>
                  <a:lnTo>
                    <a:pt x="957" y="184"/>
                  </a:lnTo>
                  <a:lnTo>
                    <a:pt x="945" y="179"/>
                  </a:lnTo>
                  <a:lnTo>
                    <a:pt x="936" y="171"/>
                  </a:lnTo>
                  <a:lnTo>
                    <a:pt x="926" y="164"/>
                  </a:lnTo>
                  <a:lnTo>
                    <a:pt x="917" y="160"/>
                  </a:lnTo>
                  <a:lnTo>
                    <a:pt x="907" y="152"/>
                  </a:lnTo>
                  <a:lnTo>
                    <a:pt x="898" y="145"/>
                  </a:lnTo>
                  <a:lnTo>
                    <a:pt x="886" y="139"/>
                  </a:lnTo>
                  <a:lnTo>
                    <a:pt x="877" y="133"/>
                  </a:lnTo>
                  <a:lnTo>
                    <a:pt x="865" y="127"/>
                  </a:lnTo>
                  <a:lnTo>
                    <a:pt x="856" y="122"/>
                  </a:lnTo>
                  <a:lnTo>
                    <a:pt x="846" y="116"/>
                  </a:lnTo>
                  <a:lnTo>
                    <a:pt x="837" y="114"/>
                  </a:lnTo>
                  <a:lnTo>
                    <a:pt x="827" y="108"/>
                  </a:lnTo>
                  <a:lnTo>
                    <a:pt x="816" y="103"/>
                  </a:lnTo>
                  <a:lnTo>
                    <a:pt x="806" y="99"/>
                  </a:lnTo>
                  <a:lnTo>
                    <a:pt x="797" y="97"/>
                  </a:lnTo>
                  <a:lnTo>
                    <a:pt x="787" y="93"/>
                  </a:lnTo>
                  <a:lnTo>
                    <a:pt x="778" y="89"/>
                  </a:lnTo>
                  <a:lnTo>
                    <a:pt x="768" y="86"/>
                  </a:lnTo>
                  <a:lnTo>
                    <a:pt x="761" y="86"/>
                  </a:lnTo>
                  <a:lnTo>
                    <a:pt x="751" y="82"/>
                  </a:lnTo>
                  <a:lnTo>
                    <a:pt x="742" y="80"/>
                  </a:lnTo>
                  <a:lnTo>
                    <a:pt x="732" y="78"/>
                  </a:lnTo>
                  <a:lnTo>
                    <a:pt x="725" y="74"/>
                  </a:lnTo>
                  <a:lnTo>
                    <a:pt x="715" y="72"/>
                  </a:lnTo>
                  <a:lnTo>
                    <a:pt x="708" y="70"/>
                  </a:lnTo>
                  <a:lnTo>
                    <a:pt x="698" y="69"/>
                  </a:lnTo>
                  <a:lnTo>
                    <a:pt x="692" y="67"/>
                  </a:lnTo>
                  <a:lnTo>
                    <a:pt x="683" y="63"/>
                  </a:lnTo>
                  <a:lnTo>
                    <a:pt x="675" y="63"/>
                  </a:lnTo>
                  <a:lnTo>
                    <a:pt x="668" y="61"/>
                  </a:lnTo>
                  <a:lnTo>
                    <a:pt x="662" y="59"/>
                  </a:lnTo>
                  <a:lnTo>
                    <a:pt x="654" y="57"/>
                  </a:lnTo>
                  <a:lnTo>
                    <a:pt x="647" y="55"/>
                  </a:lnTo>
                  <a:lnTo>
                    <a:pt x="641" y="53"/>
                  </a:lnTo>
                  <a:lnTo>
                    <a:pt x="633" y="51"/>
                  </a:lnTo>
                  <a:lnTo>
                    <a:pt x="628" y="50"/>
                  </a:lnTo>
                  <a:lnTo>
                    <a:pt x="620" y="50"/>
                  </a:lnTo>
                  <a:lnTo>
                    <a:pt x="614" y="46"/>
                  </a:lnTo>
                  <a:lnTo>
                    <a:pt x="607" y="46"/>
                  </a:lnTo>
                  <a:lnTo>
                    <a:pt x="593" y="42"/>
                  </a:lnTo>
                  <a:lnTo>
                    <a:pt x="582" y="40"/>
                  </a:lnTo>
                  <a:lnTo>
                    <a:pt x="571" y="36"/>
                  </a:lnTo>
                  <a:lnTo>
                    <a:pt x="559" y="34"/>
                  </a:lnTo>
                  <a:lnTo>
                    <a:pt x="548" y="32"/>
                  </a:lnTo>
                  <a:lnTo>
                    <a:pt x="538" y="30"/>
                  </a:lnTo>
                  <a:lnTo>
                    <a:pt x="525" y="27"/>
                  </a:lnTo>
                  <a:lnTo>
                    <a:pt x="514" y="25"/>
                  </a:lnTo>
                  <a:lnTo>
                    <a:pt x="502" y="23"/>
                  </a:lnTo>
                  <a:lnTo>
                    <a:pt x="493" y="21"/>
                  </a:lnTo>
                  <a:lnTo>
                    <a:pt x="481" y="19"/>
                  </a:lnTo>
                  <a:lnTo>
                    <a:pt x="470" y="17"/>
                  </a:lnTo>
                  <a:lnTo>
                    <a:pt x="459" y="17"/>
                  </a:lnTo>
                  <a:lnTo>
                    <a:pt x="449" y="17"/>
                  </a:lnTo>
                  <a:lnTo>
                    <a:pt x="438" y="15"/>
                  </a:lnTo>
                  <a:lnTo>
                    <a:pt x="426" y="15"/>
                  </a:lnTo>
                  <a:lnTo>
                    <a:pt x="415" y="13"/>
                  </a:lnTo>
                  <a:lnTo>
                    <a:pt x="403" y="13"/>
                  </a:lnTo>
                  <a:lnTo>
                    <a:pt x="396" y="13"/>
                  </a:lnTo>
                  <a:lnTo>
                    <a:pt x="390" y="13"/>
                  </a:lnTo>
                  <a:lnTo>
                    <a:pt x="382" y="13"/>
                  </a:lnTo>
                  <a:lnTo>
                    <a:pt x="377" y="13"/>
                  </a:lnTo>
                  <a:lnTo>
                    <a:pt x="371" y="13"/>
                  </a:lnTo>
                  <a:lnTo>
                    <a:pt x="365" y="13"/>
                  </a:lnTo>
                  <a:lnTo>
                    <a:pt x="358" y="13"/>
                  </a:lnTo>
                  <a:lnTo>
                    <a:pt x="352" y="13"/>
                  </a:lnTo>
                  <a:lnTo>
                    <a:pt x="346" y="13"/>
                  </a:lnTo>
                  <a:lnTo>
                    <a:pt x="339" y="13"/>
                  </a:lnTo>
                  <a:lnTo>
                    <a:pt x="333" y="13"/>
                  </a:lnTo>
                  <a:lnTo>
                    <a:pt x="325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5" y="13"/>
                  </a:lnTo>
                  <a:lnTo>
                    <a:pt x="299" y="15"/>
                  </a:lnTo>
                  <a:lnTo>
                    <a:pt x="291" y="15"/>
                  </a:lnTo>
                  <a:lnTo>
                    <a:pt x="286" y="15"/>
                  </a:lnTo>
                  <a:lnTo>
                    <a:pt x="278" y="15"/>
                  </a:lnTo>
                  <a:lnTo>
                    <a:pt x="272" y="17"/>
                  </a:lnTo>
                  <a:lnTo>
                    <a:pt x="265" y="17"/>
                  </a:lnTo>
                  <a:lnTo>
                    <a:pt x="259" y="17"/>
                  </a:lnTo>
                  <a:lnTo>
                    <a:pt x="253" y="19"/>
                  </a:lnTo>
                  <a:lnTo>
                    <a:pt x="248" y="21"/>
                  </a:lnTo>
                  <a:lnTo>
                    <a:pt x="240" y="21"/>
                  </a:lnTo>
                  <a:lnTo>
                    <a:pt x="234" y="21"/>
                  </a:lnTo>
                  <a:lnTo>
                    <a:pt x="228" y="23"/>
                  </a:lnTo>
                  <a:lnTo>
                    <a:pt x="223" y="23"/>
                  </a:lnTo>
                  <a:lnTo>
                    <a:pt x="209" y="25"/>
                  </a:lnTo>
                  <a:lnTo>
                    <a:pt x="198" y="29"/>
                  </a:lnTo>
                  <a:lnTo>
                    <a:pt x="187" y="30"/>
                  </a:lnTo>
                  <a:lnTo>
                    <a:pt x="175" y="32"/>
                  </a:lnTo>
                  <a:lnTo>
                    <a:pt x="166" y="34"/>
                  </a:lnTo>
                  <a:lnTo>
                    <a:pt x="156" y="38"/>
                  </a:lnTo>
                  <a:lnTo>
                    <a:pt x="145" y="40"/>
                  </a:lnTo>
                  <a:lnTo>
                    <a:pt x="133" y="42"/>
                  </a:lnTo>
                  <a:lnTo>
                    <a:pt x="124" y="44"/>
                  </a:lnTo>
                  <a:lnTo>
                    <a:pt x="116" y="48"/>
                  </a:lnTo>
                  <a:lnTo>
                    <a:pt x="105" y="50"/>
                  </a:lnTo>
                  <a:lnTo>
                    <a:pt x="97" y="51"/>
                  </a:lnTo>
                  <a:lnTo>
                    <a:pt x="90" y="55"/>
                  </a:lnTo>
                  <a:lnTo>
                    <a:pt x="82" y="57"/>
                  </a:lnTo>
                  <a:lnTo>
                    <a:pt x="75" y="61"/>
                  </a:lnTo>
                  <a:lnTo>
                    <a:pt x="69" y="63"/>
                  </a:lnTo>
                  <a:lnTo>
                    <a:pt x="63" y="65"/>
                  </a:lnTo>
                  <a:lnTo>
                    <a:pt x="57" y="67"/>
                  </a:lnTo>
                  <a:lnTo>
                    <a:pt x="50" y="72"/>
                  </a:lnTo>
                  <a:lnTo>
                    <a:pt x="44" y="76"/>
                  </a:lnTo>
                  <a:lnTo>
                    <a:pt x="31" y="82"/>
                  </a:lnTo>
                  <a:lnTo>
                    <a:pt x="19" y="89"/>
                  </a:lnTo>
                  <a:lnTo>
                    <a:pt x="10" y="93"/>
                  </a:lnTo>
                  <a:lnTo>
                    <a:pt x="0" y="99"/>
                  </a:lnTo>
                  <a:lnTo>
                    <a:pt x="29" y="76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Freeform 26"/>
            <p:cNvSpPr>
              <a:spLocks/>
            </p:cNvSpPr>
            <p:nvPr/>
          </p:nvSpPr>
          <p:spPr bwMode="auto">
            <a:xfrm>
              <a:off x="3092" y="1505"/>
              <a:ext cx="95" cy="25"/>
            </a:xfrm>
            <a:custGeom>
              <a:avLst/>
              <a:gdLst>
                <a:gd name="T0" fmla="*/ 1 w 188"/>
                <a:gd name="T1" fmla="*/ 0 h 52"/>
                <a:gd name="T2" fmla="*/ 1 w 188"/>
                <a:gd name="T3" fmla="*/ 0 h 52"/>
                <a:gd name="T4" fmla="*/ 1 w 188"/>
                <a:gd name="T5" fmla="*/ 0 h 52"/>
                <a:gd name="T6" fmla="*/ 1 w 188"/>
                <a:gd name="T7" fmla="*/ 0 h 52"/>
                <a:gd name="T8" fmla="*/ 0 w 188"/>
                <a:gd name="T9" fmla="*/ 0 h 52"/>
                <a:gd name="T10" fmla="*/ 0 w 188"/>
                <a:gd name="T11" fmla="*/ 0 h 52"/>
                <a:gd name="T12" fmla="*/ 1 w 188"/>
                <a:gd name="T13" fmla="*/ 0 h 52"/>
                <a:gd name="T14" fmla="*/ 1 w 188"/>
                <a:gd name="T15" fmla="*/ 0 h 52"/>
                <a:gd name="T16" fmla="*/ 1 w 188"/>
                <a:gd name="T17" fmla="*/ 0 h 52"/>
                <a:gd name="T18" fmla="*/ 1 w 188"/>
                <a:gd name="T19" fmla="*/ 0 h 52"/>
                <a:gd name="T20" fmla="*/ 1 w 188"/>
                <a:gd name="T21" fmla="*/ 0 h 52"/>
                <a:gd name="T22" fmla="*/ 1 w 188"/>
                <a:gd name="T23" fmla="*/ 0 h 52"/>
                <a:gd name="T24" fmla="*/ 1 w 188"/>
                <a:gd name="T25" fmla="*/ 0 h 52"/>
                <a:gd name="T26" fmla="*/ 1 w 188"/>
                <a:gd name="T27" fmla="*/ 0 h 52"/>
                <a:gd name="T28" fmla="*/ 1 w 188"/>
                <a:gd name="T29" fmla="*/ 0 h 52"/>
                <a:gd name="T30" fmla="*/ 1 w 188"/>
                <a:gd name="T31" fmla="*/ 0 h 52"/>
                <a:gd name="T32" fmla="*/ 1 w 188"/>
                <a:gd name="T33" fmla="*/ 0 h 52"/>
                <a:gd name="T34" fmla="*/ 1 w 188"/>
                <a:gd name="T35" fmla="*/ 0 h 52"/>
                <a:gd name="T36" fmla="*/ 1 w 188"/>
                <a:gd name="T37" fmla="*/ 0 h 52"/>
                <a:gd name="T38" fmla="*/ 1 w 188"/>
                <a:gd name="T39" fmla="*/ 0 h 52"/>
                <a:gd name="T40" fmla="*/ 1 w 188"/>
                <a:gd name="T41" fmla="*/ 0 h 52"/>
                <a:gd name="T42" fmla="*/ 1 w 188"/>
                <a:gd name="T43" fmla="*/ 0 h 52"/>
                <a:gd name="T44" fmla="*/ 1 w 188"/>
                <a:gd name="T45" fmla="*/ 0 h 52"/>
                <a:gd name="T46" fmla="*/ 1 w 188"/>
                <a:gd name="T47" fmla="*/ 0 h 52"/>
                <a:gd name="T48" fmla="*/ 1 w 188"/>
                <a:gd name="T49" fmla="*/ 0 h 52"/>
                <a:gd name="T50" fmla="*/ 1 w 188"/>
                <a:gd name="T51" fmla="*/ 0 h 52"/>
                <a:gd name="T52" fmla="*/ 1 w 188"/>
                <a:gd name="T53" fmla="*/ 0 h 52"/>
                <a:gd name="T54" fmla="*/ 1 w 188"/>
                <a:gd name="T55" fmla="*/ 0 h 52"/>
                <a:gd name="T56" fmla="*/ 1 w 188"/>
                <a:gd name="T57" fmla="*/ 0 h 52"/>
                <a:gd name="T58" fmla="*/ 1 w 188"/>
                <a:gd name="T59" fmla="*/ 0 h 52"/>
                <a:gd name="T60" fmla="*/ 1 w 188"/>
                <a:gd name="T61" fmla="*/ 0 h 52"/>
                <a:gd name="T62" fmla="*/ 1 w 188"/>
                <a:gd name="T63" fmla="*/ 0 h 52"/>
                <a:gd name="T64" fmla="*/ 1 w 188"/>
                <a:gd name="T65" fmla="*/ 0 h 52"/>
                <a:gd name="T66" fmla="*/ 1 w 188"/>
                <a:gd name="T67" fmla="*/ 0 h 52"/>
                <a:gd name="T68" fmla="*/ 1 w 188"/>
                <a:gd name="T69" fmla="*/ 0 h 52"/>
                <a:gd name="T70" fmla="*/ 1 w 188"/>
                <a:gd name="T71" fmla="*/ 0 h 52"/>
                <a:gd name="T72" fmla="*/ 1 w 188"/>
                <a:gd name="T73" fmla="*/ 0 h 52"/>
                <a:gd name="T74" fmla="*/ 1 w 188"/>
                <a:gd name="T75" fmla="*/ 0 h 52"/>
                <a:gd name="T76" fmla="*/ 1 w 188"/>
                <a:gd name="T77" fmla="*/ 0 h 52"/>
                <a:gd name="T78" fmla="*/ 1 w 188"/>
                <a:gd name="T79" fmla="*/ 0 h 52"/>
                <a:gd name="T80" fmla="*/ 1 w 188"/>
                <a:gd name="T81" fmla="*/ 0 h 52"/>
                <a:gd name="T82" fmla="*/ 1 w 188"/>
                <a:gd name="T83" fmla="*/ 0 h 52"/>
                <a:gd name="T84" fmla="*/ 1 w 188"/>
                <a:gd name="T85" fmla="*/ 0 h 52"/>
                <a:gd name="T86" fmla="*/ 1 w 188"/>
                <a:gd name="T87" fmla="*/ 0 h 52"/>
                <a:gd name="T88" fmla="*/ 1 w 188"/>
                <a:gd name="T89" fmla="*/ 0 h 52"/>
                <a:gd name="T90" fmla="*/ 1 w 188"/>
                <a:gd name="T91" fmla="*/ 0 h 52"/>
                <a:gd name="T92" fmla="*/ 1 w 188"/>
                <a:gd name="T93" fmla="*/ 0 h 52"/>
                <a:gd name="T94" fmla="*/ 1 w 188"/>
                <a:gd name="T95" fmla="*/ 0 h 52"/>
                <a:gd name="T96" fmla="*/ 1 w 188"/>
                <a:gd name="T97" fmla="*/ 0 h 52"/>
                <a:gd name="T98" fmla="*/ 1 w 188"/>
                <a:gd name="T99" fmla="*/ 0 h 52"/>
                <a:gd name="T100" fmla="*/ 1 w 188"/>
                <a:gd name="T101" fmla="*/ 0 h 52"/>
                <a:gd name="T102" fmla="*/ 1 w 188"/>
                <a:gd name="T103" fmla="*/ 0 h 52"/>
                <a:gd name="T104" fmla="*/ 1 w 188"/>
                <a:gd name="T105" fmla="*/ 0 h 52"/>
                <a:gd name="T106" fmla="*/ 1 w 188"/>
                <a:gd name="T107" fmla="*/ 0 h 52"/>
                <a:gd name="T108" fmla="*/ 1 w 188"/>
                <a:gd name="T109" fmla="*/ 0 h 52"/>
                <a:gd name="T110" fmla="*/ 1 w 188"/>
                <a:gd name="T111" fmla="*/ 0 h 52"/>
                <a:gd name="T112" fmla="*/ 1 w 188"/>
                <a:gd name="T113" fmla="*/ 0 h 52"/>
                <a:gd name="T114" fmla="*/ 1 w 188"/>
                <a:gd name="T115" fmla="*/ 0 h 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8"/>
                <a:gd name="T175" fmla="*/ 0 h 52"/>
                <a:gd name="T176" fmla="*/ 188 w 188"/>
                <a:gd name="T177" fmla="*/ 52 h 5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8" h="52">
                  <a:moveTo>
                    <a:pt x="25" y="34"/>
                  </a:moveTo>
                  <a:lnTo>
                    <a:pt x="17" y="31"/>
                  </a:lnTo>
                  <a:lnTo>
                    <a:pt x="9" y="25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0" y="6"/>
                  </a:lnTo>
                  <a:lnTo>
                    <a:pt x="7" y="2"/>
                  </a:lnTo>
                  <a:lnTo>
                    <a:pt x="13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51" y="4"/>
                  </a:lnTo>
                  <a:lnTo>
                    <a:pt x="59" y="4"/>
                  </a:lnTo>
                  <a:lnTo>
                    <a:pt x="65" y="6"/>
                  </a:lnTo>
                  <a:lnTo>
                    <a:pt x="72" y="6"/>
                  </a:lnTo>
                  <a:lnTo>
                    <a:pt x="78" y="8"/>
                  </a:lnTo>
                  <a:lnTo>
                    <a:pt x="85" y="10"/>
                  </a:lnTo>
                  <a:lnTo>
                    <a:pt x="91" y="10"/>
                  </a:lnTo>
                  <a:lnTo>
                    <a:pt x="99" y="12"/>
                  </a:lnTo>
                  <a:lnTo>
                    <a:pt x="110" y="15"/>
                  </a:lnTo>
                  <a:lnTo>
                    <a:pt x="122" y="19"/>
                  </a:lnTo>
                  <a:lnTo>
                    <a:pt x="133" y="23"/>
                  </a:lnTo>
                  <a:lnTo>
                    <a:pt x="144" y="25"/>
                  </a:lnTo>
                  <a:lnTo>
                    <a:pt x="152" y="29"/>
                  </a:lnTo>
                  <a:lnTo>
                    <a:pt x="160" y="31"/>
                  </a:lnTo>
                  <a:lnTo>
                    <a:pt x="167" y="34"/>
                  </a:lnTo>
                  <a:lnTo>
                    <a:pt x="175" y="38"/>
                  </a:lnTo>
                  <a:lnTo>
                    <a:pt x="184" y="44"/>
                  </a:lnTo>
                  <a:lnTo>
                    <a:pt x="188" y="50"/>
                  </a:lnTo>
                  <a:lnTo>
                    <a:pt x="186" y="52"/>
                  </a:lnTo>
                  <a:lnTo>
                    <a:pt x="179" y="52"/>
                  </a:lnTo>
                  <a:lnTo>
                    <a:pt x="173" y="48"/>
                  </a:lnTo>
                  <a:lnTo>
                    <a:pt x="167" y="46"/>
                  </a:lnTo>
                  <a:lnTo>
                    <a:pt x="160" y="44"/>
                  </a:lnTo>
                  <a:lnTo>
                    <a:pt x="154" y="42"/>
                  </a:lnTo>
                  <a:lnTo>
                    <a:pt x="144" y="38"/>
                  </a:lnTo>
                  <a:lnTo>
                    <a:pt x="137" y="34"/>
                  </a:lnTo>
                  <a:lnTo>
                    <a:pt x="127" y="31"/>
                  </a:lnTo>
                  <a:lnTo>
                    <a:pt x="120" y="29"/>
                  </a:lnTo>
                  <a:lnTo>
                    <a:pt x="110" y="25"/>
                  </a:lnTo>
                  <a:lnTo>
                    <a:pt x="103" y="25"/>
                  </a:lnTo>
                  <a:lnTo>
                    <a:pt x="95" y="23"/>
                  </a:lnTo>
                  <a:lnTo>
                    <a:pt x="87" y="23"/>
                  </a:lnTo>
                  <a:lnTo>
                    <a:pt x="85" y="21"/>
                  </a:lnTo>
                  <a:lnTo>
                    <a:pt x="78" y="19"/>
                  </a:lnTo>
                  <a:lnTo>
                    <a:pt x="68" y="17"/>
                  </a:lnTo>
                  <a:lnTo>
                    <a:pt x="59" y="15"/>
                  </a:lnTo>
                  <a:lnTo>
                    <a:pt x="47" y="15"/>
                  </a:lnTo>
                  <a:lnTo>
                    <a:pt x="40" y="15"/>
                  </a:lnTo>
                  <a:lnTo>
                    <a:pt x="34" y="17"/>
                  </a:lnTo>
                  <a:lnTo>
                    <a:pt x="36" y="25"/>
                  </a:lnTo>
                  <a:lnTo>
                    <a:pt x="38" y="33"/>
                  </a:lnTo>
                  <a:lnTo>
                    <a:pt x="34" y="34"/>
                  </a:lnTo>
                  <a:lnTo>
                    <a:pt x="27" y="34"/>
                  </a:lnTo>
                  <a:lnTo>
                    <a:pt x="25" y="34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Freeform 27"/>
            <p:cNvSpPr>
              <a:spLocks/>
            </p:cNvSpPr>
            <p:nvPr/>
          </p:nvSpPr>
          <p:spPr bwMode="auto">
            <a:xfrm>
              <a:off x="3138" y="1420"/>
              <a:ext cx="68" cy="88"/>
            </a:xfrm>
            <a:custGeom>
              <a:avLst/>
              <a:gdLst>
                <a:gd name="T0" fmla="*/ 0 w 135"/>
                <a:gd name="T1" fmla="*/ 0 h 177"/>
                <a:gd name="T2" fmla="*/ 1 w 135"/>
                <a:gd name="T3" fmla="*/ 0 h 177"/>
                <a:gd name="T4" fmla="*/ 1 w 135"/>
                <a:gd name="T5" fmla="*/ 0 h 177"/>
                <a:gd name="T6" fmla="*/ 1 w 135"/>
                <a:gd name="T7" fmla="*/ 0 h 177"/>
                <a:gd name="T8" fmla="*/ 1 w 135"/>
                <a:gd name="T9" fmla="*/ 0 h 177"/>
                <a:gd name="T10" fmla="*/ 1 w 135"/>
                <a:gd name="T11" fmla="*/ 0 h 177"/>
                <a:gd name="T12" fmla="*/ 1 w 135"/>
                <a:gd name="T13" fmla="*/ 0 h 177"/>
                <a:gd name="T14" fmla="*/ 1 w 135"/>
                <a:gd name="T15" fmla="*/ 0 h 177"/>
                <a:gd name="T16" fmla="*/ 1 w 135"/>
                <a:gd name="T17" fmla="*/ 0 h 177"/>
                <a:gd name="T18" fmla="*/ 1 w 135"/>
                <a:gd name="T19" fmla="*/ 0 h 177"/>
                <a:gd name="T20" fmla="*/ 1 w 135"/>
                <a:gd name="T21" fmla="*/ 0 h 177"/>
                <a:gd name="T22" fmla="*/ 1 w 135"/>
                <a:gd name="T23" fmla="*/ 0 h 177"/>
                <a:gd name="T24" fmla="*/ 1 w 135"/>
                <a:gd name="T25" fmla="*/ 0 h 177"/>
                <a:gd name="T26" fmla="*/ 1 w 135"/>
                <a:gd name="T27" fmla="*/ 0 h 177"/>
                <a:gd name="T28" fmla="*/ 1 w 135"/>
                <a:gd name="T29" fmla="*/ 0 h 177"/>
                <a:gd name="T30" fmla="*/ 1 w 135"/>
                <a:gd name="T31" fmla="*/ 0 h 177"/>
                <a:gd name="T32" fmla="*/ 1 w 135"/>
                <a:gd name="T33" fmla="*/ 0 h 177"/>
                <a:gd name="T34" fmla="*/ 1 w 135"/>
                <a:gd name="T35" fmla="*/ 0 h 177"/>
                <a:gd name="T36" fmla="*/ 1 w 135"/>
                <a:gd name="T37" fmla="*/ 0 h 177"/>
                <a:gd name="T38" fmla="*/ 1 w 135"/>
                <a:gd name="T39" fmla="*/ 0 h 177"/>
                <a:gd name="T40" fmla="*/ 1 w 135"/>
                <a:gd name="T41" fmla="*/ 0 h 177"/>
                <a:gd name="T42" fmla="*/ 1 w 135"/>
                <a:gd name="T43" fmla="*/ 0 h 177"/>
                <a:gd name="T44" fmla="*/ 1 w 135"/>
                <a:gd name="T45" fmla="*/ 0 h 177"/>
                <a:gd name="T46" fmla="*/ 1 w 135"/>
                <a:gd name="T47" fmla="*/ 0 h 177"/>
                <a:gd name="T48" fmla="*/ 1 w 135"/>
                <a:gd name="T49" fmla="*/ 0 h 177"/>
                <a:gd name="T50" fmla="*/ 1 w 135"/>
                <a:gd name="T51" fmla="*/ 0 h 177"/>
                <a:gd name="T52" fmla="*/ 1 w 135"/>
                <a:gd name="T53" fmla="*/ 0 h 177"/>
                <a:gd name="T54" fmla="*/ 1 w 135"/>
                <a:gd name="T55" fmla="*/ 0 h 177"/>
                <a:gd name="T56" fmla="*/ 1 w 135"/>
                <a:gd name="T57" fmla="*/ 0 h 177"/>
                <a:gd name="T58" fmla="*/ 1 w 135"/>
                <a:gd name="T59" fmla="*/ 0 h 177"/>
                <a:gd name="T60" fmla="*/ 1 w 135"/>
                <a:gd name="T61" fmla="*/ 0 h 177"/>
                <a:gd name="T62" fmla="*/ 1 w 135"/>
                <a:gd name="T63" fmla="*/ 0 h 177"/>
                <a:gd name="T64" fmla="*/ 1 w 135"/>
                <a:gd name="T65" fmla="*/ 0 h 177"/>
                <a:gd name="T66" fmla="*/ 1 w 135"/>
                <a:gd name="T67" fmla="*/ 0 h 177"/>
                <a:gd name="T68" fmla="*/ 1 w 135"/>
                <a:gd name="T69" fmla="*/ 0 h 177"/>
                <a:gd name="T70" fmla="*/ 1 w 135"/>
                <a:gd name="T71" fmla="*/ 0 h 177"/>
                <a:gd name="T72" fmla="*/ 1 w 135"/>
                <a:gd name="T73" fmla="*/ 0 h 177"/>
                <a:gd name="T74" fmla="*/ 1 w 135"/>
                <a:gd name="T75" fmla="*/ 0 h 177"/>
                <a:gd name="T76" fmla="*/ 1 w 135"/>
                <a:gd name="T77" fmla="*/ 0 h 177"/>
                <a:gd name="T78" fmla="*/ 1 w 135"/>
                <a:gd name="T79" fmla="*/ 0 h 177"/>
                <a:gd name="T80" fmla="*/ 1 w 135"/>
                <a:gd name="T81" fmla="*/ 0 h 177"/>
                <a:gd name="T82" fmla="*/ 1 w 135"/>
                <a:gd name="T83" fmla="*/ 0 h 177"/>
                <a:gd name="T84" fmla="*/ 1 w 135"/>
                <a:gd name="T85" fmla="*/ 0 h 177"/>
                <a:gd name="T86" fmla="*/ 1 w 135"/>
                <a:gd name="T87" fmla="*/ 0 h 177"/>
                <a:gd name="T88" fmla="*/ 1 w 135"/>
                <a:gd name="T89" fmla="*/ 0 h 177"/>
                <a:gd name="T90" fmla="*/ 0 w 135"/>
                <a:gd name="T91" fmla="*/ 0 h 1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35"/>
                <a:gd name="T139" fmla="*/ 0 h 177"/>
                <a:gd name="T140" fmla="*/ 135 w 135"/>
                <a:gd name="T141" fmla="*/ 177 h 1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35" h="177">
                  <a:moveTo>
                    <a:pt x="0" y="177"/>
                  </a:moveTo>
                  <a:lnTo>
                    <a:pt x="0" y="169"/>
                  </a:lnTo>
                  <a:lnTo>
                    <a:pt x="2" y="162"/>
                  </a:lnTo>
                  <a:lnTo>
                    <a:pt x="2" y="156"/>
                  </a:lnTo>
                  <a:lnTo>
                    <a:pt x="4" y="150"/>
                  </a:lnTo>
                  <a:lnTo>
                    <a:pt x="6" y="145"/>
                  </a:lnTo>
                  <a:lnTo>
                    <a:pt x="8" y="139"/>
                  </a:lnTo>
                  <a:lnTo>
                    <a:pt x="8" y="129"/>
                  </a:lnTo>
                  <a:lnTo>
                    <a:pt x="10" y="124"/>
                  </a:lnTo>
                  <a:lnTo>
                    <a:pt x="10" y="116"/>
                  </a:lnTo>
                  <a:lnTo>
                    <a:pt x="13" y="110"/>
                  </a:lnTo>
                  <a:lnTo>
                    <a:pt x="13" y="103"/>
                  </a:lnTo>
                  <a:lnTo>
                    <a:pt x="17" y="93"/>
                  </a:lnTo>
                  <a:lnTo>
                    <a:pt x="19" y="87"/>
                  </a:lnTo>
                  <a:lnTo>
                    <a:pt x="21" y="80"/>
                  </a:lnTo>
                  <a:lnTo>
                    <a:pt x="23" y="72"/>
                  </a:lnTo>
                  <a:lnTo>
                    <a:pt x="25" y="65"/>
                  </a:lnTo>
                  <a:lnTo>
                    <a:pt x="27" y="57"/>
                  </a:lnTo>
                  <a:lnTo>
                    <a:pt x="31" y="49"/>
                  </a:lnTo>
                  <a:lnTo>
                    <a:pt x="32" y="42"/>
                  </a:lnTo>
                  <a:lnTo>
                    <a:pt x="34" y="36"/>
                  </a:lnTo>
                  <a:lnTo>
                    <a:pt x="36" y="29"/>
                  </a:lnTo>
                  <a:lnTo>
                    <a:pt x="40" y="25"/>
                  </a:lnTo>
                  <a:lnTo>
                    <a:pt x="44" y="15"/>
                  </a:lnTo>
                  <a:lnTo>
                    <a:pt x="50" y="8"/>
                  </a:lnTo>
                  <a:lnTo>
                    <a:pt x="55" y="2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82" y="4"/>
                  </a:lnTo>
                  <a:lnTo>
                    <a:pt x="93" y="6"/>
                  </a:lnTo>
                  <a:lnTo>
                    <a:pt x="107" y="10"/>
                  </a:lnTo>
                  <a:lnTo>
                    <a:pt x="114" y="13"/>
                  </a:lnTo>
                  <a:lnTo>
                    <a:pt x="126" y="21"/>
                  </a:lnTo>
                  <a:lnTo>
                    <a:pt x="131" y="27"/>
                  </a:lnTo>
                  <a:lnTo>
                    <a:pt x="135" y="34"/>
                  </a:lnTo>
                  <a:lnTo>
                    <a:pt x="135" y="38"/>
                  </a:lnTo>
                  <a:lnTo>
                    <a:pt x="131" y="40"/>
                  </a:lnTo>
                  <a:lnTo>
                    <a:pt x="128" y="40"/>
                  </a:lnTo>
                  <a:lnTo>
                    <a:pt x="122" y="40"/>
                  </a:lnTo>
                  <a:lnTo>
                    <a:pt x="114" y="38"/>
                  </a:lnTo>
                  <a:lnTo>
                    <a:pt x="107" y="36"/>
                  </a:lnTo>
                  <a:lnTo>
                    <a:pt x="101" y="32"/>
                  </a:lnTo>
                  <a:lnTo>
                    <a:pt x="95" y="32"/>
                  </a:lnTo>
                  <a:lnTo>
                    <a:pt x="86" y="27"/>
                  </a:lnTo>
                  <a:lnTo>
                    <a:pt x="74" y="23"/>
                  </a:lnTo>
                  <a:lnTo>
                    <a:pt x="67" y="23"/>
                  </a:lnTo>
                  <a:lnTo>
                    <a:pt x="63" y="27"/>
                  </a:lnTo>
                  <a:lnTo>
                    <a:pt x="59" y="29"/>
                  </a:lnTo>
                  <a:lnTo>
                    <a:pt x="55" y="36"/>
                  </a:lnTo>
                  <a:lnTo>
                    <a:pt x="51" y="44"/>
                  </a:lnTo>
                  <a:lnTo>
                    <a:pt x="48" y="53"/>
                  </a:lnTo>
                  <a:lnTo>
                    <a:pt x="44" y="63"/>
                  </a:lnTo>
                  <a:lnTo>
                    <a:pt x="42" y="74"/>
                  </a:lnTo>
                  <a:lnTo>
                    <a:pt x="38" y="82"/>
                  </a:lnTo>
                  <a:lnTo>
                    <a:pt x="38" y="91"/>
                  </a:lnTo>
                  <a:lnTo>
                    <a:pt x="38" y="93"/>
                  </a:lnTo>
                  <a:lnTo>
                    <a:pt x="40" y="97"/>
                  </a:lnTo>
                  <a:lnTo>
                    <a:pt x="42" y="91"/>
                  </a:lnTo>
                  <a:lnTo>
                    <a:pt x="46" y="86"/>
                  </a:lnTo>
                  <a:lnTo>
                    <a:pt x="50" y="74"/>
                  </a:lnTo>
                  <a:lnTo>
                    <a:pt x="57" y="65"/>
                  </a:lnTo>
                  <a:lnTo>
                    <a:pt x="61" y="55"/>
                  </a:lnTo>
                  <a:lnTo>
                    <a:pt x="67" y="49"/>
                  </a:lnTo>
                  <a:lnTo>
                    <a:pt x="70" y="46"/>
                  </a:lnTo>
                  <a:lnTo>
                    <a:pt x="72" y="48"/>
                  </a:lnTo>
                  <a:lnTo>
                    <a:pt x="72" y="49"/>
                  </a:lnTo>
                  <a:lnTo>
                    <a:pt x="70" y="55"/>
                  </a:lnTo>
                  <a:lnTo>
                    <a:pt x="67" y="61"/>
                  </a:lnTo>
                  <a:lnTo>
                    <a:pt x="65" y="70"/>
                  </a:lnTo>
                  <a:lnTo>
                    <a:pt x="61" y="78"/>
                  </a:lnTo>
                  <a:lnTo>
                    <a:pt x="59" y="87"/>
                  </a:lnTo>
                  <a:lnTo>
                    <a:pt x="55" y="99"/>
                  </a:lnTo>
                  <a:lnTo>
                    <a:pt x="51" y="110"/>
                  </a:lnTo>
                  <a:lnTo>
                    <a:pt x="48" y="120"/>
                  </a:lnTo>
                  <a:lnTo>
                    <a:pt x="44" y="129"/>
                  </a:lnTo>
                  <a:lnTo>
                    <a:pt x="40" y="137"/>
                  </a:lnTo>
                  <a:lnTo>
                    <a:pt x="36" y="146"/>
                  </a:lnTo>
                  <a:lnTo>
                    <a:pt x="32" y="152"/>
                  </a:lnTo>
                  <a:lnTo>
                    <a:pt x="32" y="158"/>
                  </a:lnTo>
                  <a:lnTo>
                    <a:pt x="31" y="162"/>
                  </a:lnTo>
                  <a:lnTo>
                    <a:pt x="31" y="164"/>
                  </a:lnTo>
                  <a:lnTo>
                    <a:pt x="29" y="158"/>
                  </a:lnTo>
                  <a:lnTo>
                    <a:pt x="27" y="148"/>
                  </a:lnTo>
                  <a:lnTo>
                    <a:pt x="25" y="141"/>
                  </a:lnTo>
                  <a:lnTo>
                    <a:pt x="21" y="141"/>
                  </a:lnTo>
                  <a:lnTo>
                    <a:pt x="19" y="143"/>
                  </a:lnTo>
                  <a:lnTo>
                    <a:pt x="17" y="148"/>
                  </a:lnTo>
                  <a:lnTo>
                    <a:pt x="13" y="154"/>
                  </a:lnTo>
                  <a:lnTo>
                    <a:pt x="10" y="162"/>
                  </a:lnTo>
                  <a:lnTo>
                    <a:pt x="2" y="171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Freeform 28"/>
            <p:cNvSpPr>
              <a:spLocks/>
            </p:cNvSpPr>
            <p:nvPr/>
          </p:nvSpPr>
          <p:spPr bwMode="auto">
            <a:xfrm>
              <a:off x="3167" y="1447"/>
              <a:ext cx="33" cy="70"/>
            </a:xfrm>
            <a:custGeom>
              <a:avLst/>
              <a:gdLst>
                <a:gd name="T0" fmla="*/ 0 w 67"/>
                <a:gd name="T1" fmla="*/ 0 h 141"/>
                <a:gd name="T2" fmla="*/ 0 w 67"/>
                <a:gd name="T3" fmla="*/ 0 h 141"/>
                <a:gd name="T4" fmla="*/ 0 w 67"/>
                <a:gd name="T5" fmla="*/ 0 h 141"/>
                <a:gd name="T6" fmla="*/ 0 w 67"/>
                <a:gd name="T7" fmla="*/ 0 h 141"/>
                <a:gd name="T8" fmla="*/ 0 w 67"/>
                <a:gd name="T9" fmla="*/ 0 h 141"/>
                <a:gd name="T10" fmla="*/ 0 w 67"/>
                <a:gd name="T11" fmla="*/ 0 h 141"/>
                <a:gd name="T12" fmla="*/ 0 w 67"/>
                <a:gd name="T13" fmla="*/ 0 h 141"/>
                <a:gd name="T14" fmla="*/ 0 w 67"/>
                <a:gd name="T15" fmla="*/ 0 h 141"/>
                <a:gd name="T16" fmla="*/ 0 w 67"/>
                <a:gd name="T17" fmla="*/ 0 h 141"/>
                <a:gd name="T18" fmla="*/ 0 w 67"/>
                <a:gd name="T19" fmla="*/ 0 h 141"/>
                <a:gd name="T20" fmla="*/ 0 w 67"/>
                <a:gd name="T21" fmla="*/ 0 h 141"/>
                <a:gd name="T22" fmla="*/ 0 w 67"/>
                <a:gd name="T23" fmla="*/ 0 h 141"/>
                <a:gd name="T24" fmla="*/ 0 w 67"/>
                <a:gd name="T25" fmla="*/ 0 h 141"/>
                <a:gd name="T26" fmla="*/ 0 w 67"/>
                <a:gd name="T27" fmla="*/ 0 h 141"/>
                <a:gd name="T28" fmla="*/ 0 w 67"/>
                <a:gd name="T29" fmla="*/ 0 h 141"/>
                <a:gd name="T30" fmla="*/ 0 w 67"/>
                <a:gd name="T31" fmla="*/ 0 h 141"/>
                <a:gd name="T32" fmla="*/ 0 w 67"/>
                <a:gd name="T33" fmla="*/ 0 h 141"/>
                <a:gd name="T34" fmla="*/ 0 w 67"/>
                <a:gd name="T35" fmla="*/ 0 h 141"/>
                <a:gd name="T36" fmla="*/ 0 w 67"/>
                <a:gd name="T37" fmla="*/ 0 h 141"/>
                <a:gd name="T38" fmla="*/ 0 w 67"/>
                <a:gd name="T39" fmla="*/ 0 h 141"/>
                <a:gd name="T40" fmla="*/ 0 w 67"/>
                <a:gd name="T41" fmla="*/ 0 h 141"/>
                <a:gd name="T42" fmla="*/ 0 w 67"/>
                <a:gd name="T43" fmla="*/ 0 h 141"/>
                <a:gd name="T44" fmla="*/ 0 w 67"/>
                <a:gd name="T45" fmla="*/ 0 h 141"/>
                <a:gd name="T46" fmla="*/ 0 w 67"/>
                <a:gd name="T47" fmla="*/ 0 h 141"/>
                <a:gd name="T48" fmla="*/ 0 w 67"/>
                <a:gd name="T49" fmla="*/ 0 h 141"/>
                <a:gd name="T50" fmla="*/ 0 w 67"/>
                <a:gd name="T51" fmla="*/ 0 h 141"/>
                <a:gd name="T52" fmla="*/ 0 w 67"/>
                <a:gd name="T53" fmla="*/ 0 h 141"/>
                <a:gd name="T54" fmla="*/ 0 w 67"/>
                <a:gd name="T55" fmla="*/ 0 h 141"/>
                <a:gd name="T56" fmla="*/ 0 w 67"/>
                <a:gd name="T57" fmla="*/ 0 h 141"/>
                <a:gd name="T58" fmla="*/ 0 w 67"/>
                <a:gd name="T59" fmla="*/ 0 h 141"/>
                <a:gd name="T60" fmla="*/ 0 w 67"/>
                <a:gd name="T61" fmla="*/ 0 h 141"/>
                <a:gd name="T62" fmla="*/ 0 w 67"/>
                <a:gd name="T63" fmla="*/ 0 h 141"/>
                <a:gd name="T64" fmla="*/ 0 w 67"/>
                <a:gd name="T65" fmla="*/ 0 h 141"/>
                <a:gd name="T66" fmla="*/ 0 w 67"/>
                <a:gd name="T67" fmla="*/ 0 h 141"/>
                <a:gd name="T68" fmla="*/ 0 w 67"/>
                <a:gd name="T69" fmla="*/ 0 h 141"/>
                <a:gd name="T70" fmla="*/ 0 w 67"/>
                <a:gd name="T71" fmla="*/ 0 h 141"/>
                <a:gd name="T72" fmla="*/ 0 w 67"/>
                <a:gd name="T73" fmla="*/ 0 h 141"/>
                <a:gd name="T74" fmla="*/ 0 w 67"/>
                <a:gd name="T75" fmla="*/ 0 h 141"/>
                <a:gd name="T76" fmla="*/ 0 w 67"/>
                <a:gd name="T77" fmla="*/ 0 h 1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7"/>
                <a:gd name="T118" fmla="*/ 0 h 141"/>
                <a:gd name="T119" fmla="*/ 67 w 67"/>
                <a:gd name="T120" fmla="*/ 141 h 14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7" h="141">
                  <a:moveTo>
                    <a:pt x="50" y="6"/>
                  </a:moveTo>
                  <a:lnTo>
                    <a:pt x="44" y="12"/>
                  </a:lnTo>
                  <a:lnTo>
                    <a:pt x="40" y="23"/>
                  </a:lnTo>
                  <a:lnTo>
                    <a:pt x="34" y="33"/>
                  </a:lnTo>
                  <a:lnTo>
                    <a:pt x="32" y="44"/>
                  </a:lnTo>
                  <a:lnTo>
                    <a:pt x="27" y="53"/>
                  </a:lnTo>
                  <a:lnTo>
                    <a:pt x="23" y="63"/>
                  </a:lnTo>
                  <a:lnTo>
                    <a:pt x="21" y="74"/>
                  </a:lnTo>
                  <a:lnTo>
                    <a:pt x="17" y="84"/>
                  </a:lnTo>
                  <a:lnTo>
                    <a:pt x="12" y="92"/>
                  </a:lnTo>
                  <a:lnTo>
                    <a:pt x="10" y="101"/>
                  </a:lnTo>
                  <a:lnTo>
                    <a:pt x="6" y="109"/>
                  </a:lnTo>
                  <a:lnTo>
                    <a:pt x="4" y="116"/>
                  </a:lnTo>
                  <a:lnTo>
                    <a:pt x="0" y="128"/>
                  </a:lnTo>
                  <a:lnTo>
                    <a:pt x="0" y="133"/>
                  </a:lnTo>
                  <a:lnTo>
                    <a:pt x="0" y="137"/>
                  </a:lnTo>
                  <a:lnTo>
                    <a:pt x="4" y="141"/>
                  </a:lnTo>
                  <a:lnTo>
                    <a:pt x="8" y="137"/>
                  </a:lnTo>
                  <a:lnTo>
                    <a:pt x="12" y="131"/>
                  </a:lnTo>
                  <a:lnTo>
                    <a:pt x="15" y="128"/>
                  </a:lnTo>
                  <a:lnTo>
                    <a:pt x="17" y="122"/>
                  </a:lnTo>
                  <a:lnTo>
                    <a:pt x="21" y="114"/>
                  </a:lnTo>
                  <a:lnTo>
                    <a:pt x="27" y="105"/>
                  </a:lnTo>
                  <a:lnTo>
                    <a:pt x="31" y="95"/>
                  </a:lnTo>
                  <a:lnTo>
                    <a:pt x="34" y="86"/>
                  </a:lnTo>
                  <a:lnTo>
                    <a:pt x="38" y="74"/>
                  </a:lnTo>
                  <a:lnTo>
                    <a:pt x="44" y="67"/>
                  </a:lnTo>
                  <a:lnTo>
                    <a:pt x="46" y="55"/>
                  </a:lnTo>
                  <a:lnTo>
                    <a:pt x="50" y="48"/>
                  </a:lnTo>
                  <a:lnTo>
                    <a:pt x="51" y="40"/>
                  </a:lnTo>
                  <a:lnTo>
                    <a:pt x="55" y="33"/>
                  </a:lnTo>
                  <a:lnTo>
                    <a:pt x="57" y="25"/>
                  </a:lnTo>
                  <a:lnTo>
                    <a:pt x="59" y="19"/>
                  </a:lnTo>
                  <a:lnTo>
                    <a:pt x="61" y="12"/>
                  </a:lnTo>
                  <a:lnTo>
                    <a:pt x="63" y="10"/>
                  </a:lnTo>
                  <a:lnTo>
                    <a:pt x="65" y="2"/>
                  </a:lnTo>
                  <a:lnTo>
                    <a:pt x="67" y="0"/>
                  </a:lnTo>
                  <a:lnTo>
                    <a:pt x="50" y="6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9" name="Freeform 29"/>
            <p:cNvSpPr>
              <a:spLocks/>
            </p:cNvSpPr>
            <p:nvPr/>
          </p:nvSpPr>
          <p:spPr bwMode="auto">
            <a:xfrm>
              <a:off x="2885" y="1517"/>
              <a:ext cx="501" cy="684"/>
            </a:xfrm>
            <a:custGeom>
              <a:avLst/>
              <a:gdLst>
                <a:gd name="T0" fmla="*/ 2 w 1002"/>
                <a:gd name="T1" fmla="*/ 0 h 1369"/>
                <a:gd name="T2" fmla="*/ 2 w 1002"/>
                <a:gd name="T3" fmla="*/ 0 h 1369"/>
                <a:gd name="T4" fmla="*/ 3 w 1002"/>
                <a:gd name="T5" fmla="*/ 0 h 1369"/>
                <a:gd name="T6" fmla="*/ 3 w 1002"/>
                <a:gd name="T7" fmla="*/ 0 h 1369"/>
                <a:gd name="T8" fmla="*/ 3 w 1002"/>
                <a:gd name="T9" fmla="*/ 0 h 1369"/>
                <a:gd name="T10" fmla="*/ 4 w 1002"/>
                <a:gd name="T11" fmla="*/ 0 h 1369"/>
                <a:gd name="T12" fmla="*/ 4 w 1002"/>
                <a:gd name="T13" fmla="*/ 1 h 1369"/>
                <a:gd name="T14" fmla="*/ 4 w 1002"/>
                <a:gd name="T15" fmla="*/ 1 h 1369"/>
                <a:gd name="T16" fmla="*/ 4 w 1002"/>
                <a:gd name="T17" fmla="*/ 1 h 1369"/>
                <a:gd name="T18" fmla="*/ 4 w 1002"/>
                <a:gd name="T19" fmla="*/ 2 h 1369"/>
                <a:gd name="T20" fmla="*/ 4 w 1002"/>
                <a:gd name="T21" fmla="*/ 2 h 1369"/>
                <a:gd name="T22" fmla="*/ 4 w 1002"/>
                <a:gd name="T23" fmla="*/ 2 h 1369"/>
                <a:gd name="T24" fmla="*/ 4 w 1002"/>
                <a:gd name="T25" fmla="*/ 2 h 1369"/>
                <a:gd name="T26" fmla="*/ 4 w 1002"/>
                <a:gd name="T27" fmla="*/ 3 h 1369"/>
                <a:gd name="T28" fmla="*/ 4 w 1002"/>
                <a:gd name="T29" fmla="*/ 3 h 1369"/>
                <a:gd name="T30" fmla="*/ 4 w 1002"/>
                <a:gd name="T31" fmla="*/ 3 h 1369"/>
                <a:gd name="T32" fmla="*/ 4 w 1002"/>
                <a:gd name="T33" fmla="*/ 4 h 1369"/>
                <a:gd name="T34" fmla="*/ 4 w 1002"/>
                <a:gd name="T35" fmla="*/ 4 h 1369"/>
                <a:gd name="T36" fmla="*/ 3 w 1002"/>
                <a:gd name="T37" fmla="*/ 4 h 1369"/>
                <a:gd name="T38" fmla="*/ 3 w 1002"/>
                <a:gd name="T39" fmla="*/ 4 h 1369"/>
                <a:gd name="T40" fmla="*/ 3 w 1002"/>
                <a:gd name="T41" fmla="*/ 5 h 1369"/>
                <a:gd name="T42" fmla="*/ 3 w 1002"/>
                <a:gd name="T43" fmla="*/ 5 h 1369"/>
                <a:gd name="T44" fmla="*/ 2 w 1002"/>
                <a:gd name="T45" fmla="*/ 5 h 1369"/>
                <a:gd name="T46" fmla="*/ 2 w 1002"/>
                <a:gd name="T47" fmla="*/ 5 h 1369"/>
                <a:gd name="T48" fmla="*/ 2 w 1002"/>
                <a:gd name="T49" fmla="*/ 5 h 1369"/>
                <a:gd name="T50" fmla="*/ 1 w 1002"/>
                <a:gd name="T51" fmla="*/ 5 h 1369"/>
                <a:gd name="T52" fmla="*/ 1 w 1002"/>
                <a:gd name="T53" fmla="*/ 5 h 1369"/>
                <a:gd name="T54" fmla="*/ 1 w 1002"/>
                <a:gd name="T55" fmla="*/ 5 h 1369"/>
                <a:gd name="T56" fmla="*/ 2 w 1002"/>
                <a:gd name="T57" fmla="*/ 5 h 1369"/>
                <a:gd name="T58" fmla="*/ 2 w 1002"/>
                <a:gd name="T59" fmla="*/ 5 h 1369"/>
                <a:gd name="T60" fmla="*/ 3 w 1002"/>
                <a:gd name="T61" fmla="*/ 5 h 1369"/>
                <a:gd name="T62" fmla="*/ 3 w 1002"/>
                <a:gd name="T63" fmla="*/ 4 h 1369"/>
                <a:gd name="T64" fmla="*/ 3 w 1002"/>
                <a:gd name="T65" fmla="*/ 4 h 1369"/>
                <a:gd name="T66" fmla="*/ 3 w 1002"/>
                <a:gd name="T67" fmla="*/ 4 h 1369"/>
                <a:gd name="T68" fmla="*/ 4 w 1002"/>
                <a:gd name="T69" fmla="*/ 4 h 1369"/>
                <a:gd name="T70" fmla="*/ 4 w 1002"/>
                <a:gd name="T71" fmla="*/ 3 h 1369"/>
                <a:gd name="T72" fmla="*/ 4 w 1002"/>
                <a:gd name="T73" fmla="*/ 3 h 1369"/>
                <a:gd name="T74" fmla="*/ 4 w 1002"/>
                <a:gd name="T75" fmla="*/ 3 h 1369"/>
                <a:gd name="T76" fmla="*/ 4 w 1002"/>
                <a:gd name="T77" fmla="*/ 3 h 1369"/>
                <a:gd name="T78" fmla="*/ 4 w 1002"/>
                <a:gd name="T79" fmla="*/ 2 h 1369"/>
                <a:gd name="T80" fmla="*/ 4 w 1002"/>
                <a:gd name="T81" fmla="*/ 2 h 1369"/>
                <a:gd name="T82" fmla="*/ 4 w 1002"/>
                <a:gd name="T83" fmla="*/ 2 h 1369"/>
                <a:gd name="T84" fmla="*/ 4 w 1002"/>
                <a:gd name="T85" fmla="*/ 1 h 1369"/>
                <a:gd name="T86" fmla="*/ 4 w 1002"/>
                <a:gd name="T87" fmla="*/ 1 h 1369"/>
                <a:gd name="T88" fmla="*/ 4 w 1002"/>
                <a:gd name="T89" fmla="*/ 1 h 1369"/>
                <a:gd name="T90" fmla="*/ 4 w 1002"/>
                <a:gd name="T91" fmla="*/ 1 h 1369"/>
                <a:gd name="T92" fmla="*/ 4 w 1002"/>
                <a:gd name="T93" fmla="*/ 0 h 1369"/>
                <a:gd name="T94" fmla="*/ 3 w 1002"/>
                <a:gd name="T95" fmla="*/ 0 h 1369"/>
                <a:gd name="T96" fmla="*/ 3 w 1002"/>
                <a:gd name="T97" fmla="*/ 0 h 1369"/>
                <a:gd name="T98" fmla="*/ 3 w 1002"/>
                <a:gd name="T99" fmla="*/ 0 h 1369"/>
                <a:gd name="T100" fmla="*/ 2 w 1002"/>
                <a:gd name="T101" fmla="*/ 0 h 1369"/>
                <a:gd name="T102" fmla="*/ 2 w 1002"/>
                <a:gd name="T103" fmla="*/ 0 h 1369"/>
                <a:gd name="T104" fmla="*/ 2 w 1002"/>
                <a:gd name="T105" fmla="*/ 0 h 1369"/>
                <a:gd name="T106" fmla="*/ 1 w 1002"/>
                <a:gd name="T107" fmla="*/ 0 h 1369"/>
                <a:gd name="T108" fmla="*/ 1 w 1002"/>
                <a:gd name="T109" fmla="*/ 0 h 1369"/>
                <a:gd name="T110" fmla="*/ 1 w 1002"/>
                <a:gd name="T111" fmla="*/ 0 h 1369"/>
                <a:gd name="T112" fmla="*/ 1 w 1002"/>
                <a:gd name="T113" fmla="*/ 0 h 1369"/>
                <a:gd name="T114" fmla="*/ 1 w 1002"/>
                <a:gd name="T115" fmla="*/ 0 h 1369"/>
                <a:gd name="T116" fmla="*/ 1 w 1002"/>
                <a:gd name="T117" fmla="*/ 0 h 1369"/>
                <a:gd name="T118" fmla="*/ 1 w 1002"/>
                <a:gd name="T119" fmla="*/ 0 h 1369"/>
                <a:gd name="T120" fmla="*/ 2 w 1002"/>
                <a:gd name="T121" fmla="*/ 0 h 1369"/>
                <a:gd name="T122" fmla="*/ 2 w 1002"/>
                <a:gd name="T123" fmla="*/ 0 h 13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02"/>
                <a:gd name="T187" fmla="*/ 0 h 1369"/>
                <a:gd name="T188" fmla="*/ 1002 w 1002"/>
                <a:gd name="T189" fmla="*/ 1369 h 13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02" h="1369">
                  <a:moveTo>
                    <a:pt x="348" y="4"/>
                  </a:moveTo>
                  <a:lnTo>
                    <a:pt x="354" y="4"/>
                  </a:lnTo>
                  <a:lnTo>
                    <a:pt x="362" y="4"/>
                  </a:lnTo>
                  <a:lnTo>
                    <a:pt x="367" y="4"/>
                  </a:lnTo>
                  <a:lnTo>
                    <a:pt x="373" y="4"/>
                  </a:lnTo>
                  <a:lnTo>
                    <a:pt x="379" y="6"/>
                  </a:lnTo>
                  <a:lnTo>
                    <a:pt x="386" y="6"/>
                  </a:lnTo>
                  <a:lnTo>
                    <a:pt x="392" y="6"/>
                  </a:lnTo>
                  <a:lnTo>
                    <a:pt x="400" y="8"/>
                  </a:lnTo>
                  <a:lnTo>
                    <a:pt x="407" y="9"/>
                  </a:lnTo>
                  <a:lnTo>
                    <a:pt x="417" y="11"/>
                  </a:lnTo>
                  <a:lnTo>
                    <a:pt x="424" y="11"/>
                  </a:lnTo>
                  <a:lnTo>
                    <a:pt x="434" y="15"/>
                  </a:lnTo>
                  <a:lnTo>
                    <a:pt x="443" y="15"/>
                  </a:lnTo>
                  <a:lnTo>
                    <a:pt x="455" y="19"/>
                  </a:lnTo>
                  <a:lnTo>
                    <a:pt x="462" y="21"/>
                  </a:lnTo>
                  <a:lnTo>
                    <a:pt x="474" y="23"/>
                  </a:lnTo>
                  <a:lnTo>
                    <a:pt x="483" y="27"/>
                  </a:lnTo>
                  <a:lnTo>
                    <a:pt x="495" y="28"/>
                  </a:lnTo>
                  <a:lnTo>
                    <a:pt x="506" y="32"/>
                  </a:lnTo>
                  <a:lnTo>
                    <a:pt x="516" y="34"/>
                  </a:lnTo>
                  <a:lnTo>
                    <a:pt x="527" y="38"/>
                  </a:lnTo>
                  <a:lnTo>
                    <a:pt x="540" y="44"/>
                  </a:lnTo>
                  <a:lnTo>
                    <a:pt x="552" y="46"/>
                  </a:lnTo>
                  <a:lnTo>
                    <a:pt x="565" y="51"/>
                  </a:lnTo>
                  <a:lnTo>
                    <a:pt x="575" y="55"/>
                  </a:lnTo>
                  <a:lnTo>
                    <a:pt x="588" y="61"/>
                  </a:lnTo>
                  <a:lnTo>
                    <a:pt x="594" y="63"/>
                  </a:lnTo>
                  <a:lnTo>
                    <a:pt x="601" y="66"/>
                  </a:lnTo>
                  <a:lnTo>
                    <a:pt x="607" y="68"/>
                  </a:lnTo>
                  <a:lnTo>
                    <a:pt x="613" y="70"/>
                  </a:lnTo>
                  <a:lnTo>
                    <a:pt x="618" y="74"/>
                  </a:lnTo>
                  <a:lnTo>
                    <a:pt x="626" y="78"/>
                  </a:lnTo>
                  <a:lnTo>
                    <a:pt x="632" y="82"/>
                  </a:lnTo>
                  <a:lnTo>
                    <a:pt x="639" y="85"/>
                  </a:lnTo>
                  <a:lnTo>
                    <a:pt x="643" y="85"/>
                  </a:lnTo>
                  <a:lnTo>
                    <a:pt x="649" y="91"/>
                  </a:lnTo>
                  <a:lnTo>
                    <a:pt x="653" y="93"/>
                  </a:lnTo>
                  <a:lnTo>
                    <a:pt x="658" y="97"/>
                  </a:lnTo>
                  <a:lnTo>
                    <a:pt x="666" y="99"/>
                  </a:lnTo>
                  <a:lnTo>
                    <a:pt x="672" y="104"/>
                  </a:lnTo>
                  <a:lnTo>
                    <a:pt x="679" y="108"/>
                  </a:lnTo>
                  <a:lnTo>
                    <a:pt x="685" y="114"/>
                  </a:lnTo>
                  <a:lnTo>
                    <a:pt x="692" y="120"/>
                  </a:lnTo>
                  <a:lnTo>
                    <a:pt x="702" y="125"/>
                  </a:lnTo>
                  <a:lnTo>
                    <a:pt x="711" y="131"/>
                  </a:lnTo>
                  <a:lnTo>
                    <a:pt x="721" y="139"/>
                  </a:lnTo>
                  <a:lnTo>
                    <a:pt x="730" y="144"/>
                  </a:lnTo>
                  <a:lnTo>
                    <a:pt x="742" y="154"/>
                  </a:lnTo>
                  <a:lnTo>
                    <a:pt x="749" y="160"/>
                  </a:lnTo>
                  <a:lnTo>
                    <a:pt x="761" y="167"/>
                  </a:lnTo>
                  <a:lnTo>
                    <a:pt x="770" y="175"/>
                  </a:lnTo>
                  <a:lnTo>
                    <a:pt x="780" y="184"/>
                  </a:lnTo>
                  <a:lnTo>
                    <a:pt x="789" y="192"/>
                  </a:lnTo>
                  <a:lnTo>
                    <a:pt x="801" y="201"/>
                  </a:lnTo>
                  <a:lnTo>
                    <a:pt x="810" y="211"/>
                  </a:lnTo>
                  <a:lnTo>
                    <a:pt x="820" y="220"/>
                  </a:lnTo>
                  <a:lnTo>
                    <a:pt x="829" y="230"/>
                  </a:lnTo>
                  <a:lnTo>
                    <a:pt x="839" y="239"/>
                  </a:lnTo>
                  <a:lnTo>
                    <a:pt x="848" y="251"/>
                  </a:lnTo>
                  <a:lnTo>
                    <a:pt x="856" y="260"/>
                  </a:lnTo>
                  <a:lnTo>
                    <a:pt x="864" y="272"/>
                  </a:lnTo>
                  <a:lnTo>
                    <a:pt x="873" y="283"/>
                  </a:lnTo>
                  <a:lnTo>
                    <a:pt x="879" y="295"/>
                  </a:lnTo>
                  <a:lnTo>
                    <a:pt x="886" y="304"/>
                  </a:lnTo>
                  <a:lnTo>
                    <a:pt x="892" y="316"/>
                  </a:lnTo>
                  <a:lnTo>
                    <a:pt x="898" y="325"/>
                  </a:lnTo>
                  <a:lnTo>
                    <a:pt x="903" y="336"/>
                  </a:lnTo>
                  <a:lnTo>
                    <a:pt x="909" y="348"/>
                  </a:lnTo>
                  <a:lnTo>
                    <a:pt x="915" y="359"/>
                  </a:lnTo>
                  <a:lnTo>
                    <a:pt x="921" y="371"/>
                  </a:lnTo>
                  <a:lnTo>
                    <a:pt x="926" y="382"/>
                  </a:lnTo>
                  <a:lnTo>
                    <a:pt x="932" y="395"/>
                  </a:lnTo>
                  <a:lnTo>
                    <a:pt x="938" y="407"/>
                  </a:lnTo>
                  <a:lnTo>
                    <a:pt x="943" y="418"/>
                  </a:lnTo>
                  <a:lnTo>
                    <a:pt x="947" y="430"/>
                  </a:lnTo>
                  <a:lnTo>
                    <a:pt x="953" y="443"/>
                  </a:lnTo>
                  <a:lnTo>
                    <a:pt x="957" y="454"/>
                  </a:lnTo>
                  <a:lnTo>
                    <a:pt x="962" y="466"/>
                  </a:lnTo>
                  <a:lnTo>
                    <a:pt x="964" y="471"/>
                  </a:lnTo>
                  <a:lnTo>
                    <a:pt x="966" y="479"/>
                  </a:lnTo>
                  <a:lnTo>
                    <a:pt x="968" y="485"/>
                  </a:lnTo>
                  <a:lnTo>
                    <a:pt x="972" y="492"/>
                  </a:lnTo>
                  <a:lnTo>
                    <a:pt x="976" y="504"/>
                  </a:lnTo>
                  <a:lnTo>
                    <a:pt x="979" y="517"/>
                  </a:lnTo>
                  <a:lnTo>
                    <a:pt x="979" y="523"/>
                  </a:lnTo>
                  <a:lnTo>
                    <a:pt x="983" y="528"/>
                  </a:lnTo>
                  <a:lnTo>
                    <a:pt x="983" y="536"/>
                  </a:lnTo>
                  <a:lnTo>
                    <a:pt x="985" y="542"/>
                  </a:lnTo>
                  <a:lnTo>
                    <a:pt x="987" y="547"/>
                  </a:lnTo>
                  <a:lnTo>
                    <a:pt x="989" y="555"/>
                  </a:lnTo>
                  <a:lnTo>
                    <a:pt x="989" y="561"/>
                  </a:lnTo>
                  <a:lnTo>
                    <a:pt x="991" y="568"/>
                  </a:lnTo>
                  <a:lnTo>
                    <a:pt x="993" y="576"/>
                  </a:lnTo>
                  <a:lnTo>
                    <a:pt x="993" y="582"/>
                  </a:lnTo>
                  <a:lnTo>
                    <a:pt x="995" y="589"/>
                  </a:lnTo>
                  <a:lnTo>
                    <a:pt x="997" y="595"/>
                  </a:lnTo>
                  <a:lnTo>
                    <a:pt x="997" y="603"/>
                  </a:lnTo>
                  <a:lnTo>
                    <a:pt x="999" y="608"/>
                  </a:lnTo>
                  <a:lnTo>
                    <a:pt x="999" y="616"/>
                  </a:lnTo>
                  <a:lnTo>
                    <a:pt x="1000" y="623"/>
                  </a:lnTo>
                  <a:lnTo>
                    <a:pt x="1000" y="629"/>
                  </a:lnTo>
                  <a:lnTo>
                    <a:pt x="1000" y="637"/>
                  </a:lnTo>
                  <a:lnTo>
                    <a:pt x="1000" y="642"/>
                  </a:lnTo>
                  <a:lnTo>
                    <a:pt x="1002" y="650"/>
                  </a:lnTo>
                  <a:lnTo>
                    <a:pt x="1000" y="658"/>
                  </a:lnTo>
                  <a:lnTo>
                    <a:pt x="1000" y="663"/>
                  </a:lnTo>
                  <a:lnTo>
                    <a:pt x="1000" y="671"/>
                  </a:lnTo>
                  <a:lnTo>
                    <a:pt x="1000" y="679"/>
                  </a:lnTo>
                  <a:lnTo>
                    <a:pt x="1000" y="684"/>
                  </a:lnTo>
                  <a:lnTo>
                    <a:pt x="1000" y="694"/>
                  </a:lnTo>
                  <a:lnTo>
                    <a:pt x="1000" y="700"/>
                  </a:lnTo>
                  <a:lnTo>
                    <a:pt x="1000" y="707"/>
                  </a:lnTo>
                  <a:lnTo>
                    <a:pt x="1000" y="713"/>
                  </a:lnTo>
                  <a:lnTo>
                    <a:pt x="1000" y="724"/>
                  </a:lnTo>
                  <a:lnTo>
                    <a:pt x="1000" y="730"/>
                  </a:lnTo>
                  <a:lnTo>
                    <a:pt x="1000" y="739"/>
                  </a:lnTo>
                  <a:lnTo>
                    <a:pt x="1000" y="747"/>
                  </a:lnTo>
                  <a:lnTo>
                    <a:pt x="1000" y="758"/>
                  </a:lnTo>
                  <a:lnTo>
                    <a:pt x="1000" y="768"/>
                  </a:lnTo>
                  <a:lnTo>
                    <a:pt x="1000" y="779"/>
                  </a:lnTo>
                  <a:lnTo>
                    <a:pt x="999" y="785"/>
                  </a:lnTo>
                  <a:lnTo>
                    <a:pt x="999" y="793"/>
                  </a:lnTo>
                  <a:lnTo>
                    <a:pt x="997" y="798"/>
                  </a:lnTo>
                  <a:lnTo>
                    <a:pt x="997" y="806"/>
                  </a:lnTo>
                  <a:lnTo>
                    <a:pt x="995" y="812"/>
                  </a:lnTo>
                  <a:lnTo>
                    <a:pt x="995" y="819"/>
                  </a:lnTo>
                  <a:lnTo>
                    <a:pt x="993" y="827"/>
                  </a:lnTo>
                  <a:lnTo>
                    <a:pt x="993" y="834"/>
                  </a:lnTo>
                  <a:lnTo>
                    <a:pt x="991" y="840"/>
                  </a:lnTo>
                  <a:lnTo>
                    <a:pt x="989" y="848"/>
                  </a:lnTo>
                  <a:lnTo>
                    <a:pt x="989" y="857"/>
                  </a:lnTo>
                  <a:lnTo>
                    <a:pt x="987" y="865"/>
                  </a:lnTo>
                  <a:lnTo>
                    <a:pt x="983" y="873"/>
                  </a:lnTo>
                  <a:lnTo>
                    <a:pt x="981" y="882"/>
                  </a:lnTo>
                  <a:lnTo>
                    <a:pt x="979" y="890"/>
                  </a:lnTo>
                  <a:lnTo>
                    <a:pt x="978" y="899"/>
                  </a:lnTo>
                  <a:lnTo>
                    <a:pt x="974" y="907"/>
                  </a:lnTo>
                  <a:lnTo>
                    <a:pt x="970" y="916"/>
                  </a:lnTo>
                  <a:lnTo>
                    <a:pt x="966" y="924"/>
                  </a:lnTo>
                  <a:lnTo>
                    <a:pt x="964" y="933"/>
                  </a:lnTo>
                  <a:lnTo>
                    <a:pt x="960" y="941"/>
                  </a:lnTo>
                  <a:lnTo>
                    <a:pt x="957" y="950"/>
                  </a:lnTo>
                  <a:lnTo>
                    <a:pt x="951" y="960"/>
                  </a:lnTo>
                  <a:lnTo>
                    <a:pt x="949" y="969"/>
                  </a:lnTo>
                  <a:lnTo>
                    <a:pt x="943" y="979"/>
                  </a:lnTo>
                  <a:lnTo>
                    <a:pt x="938" y="988"/>
                  </a:lnTo>
                  <a:lnTo>
                    <a:pt x="934" y="998"/>
                  </a:lnTo>
                  <a:lnTo>
                    <a:pt x="928" y="1009"/>
                  </a:lnTo>
                  <a:lnTo>
                    <a:pt x="922" y="1017"/>
                  </a:lnTo>
                  <a:lnTo>
                    <a:pt x="917" y="1027"/>
                  </a:lnTo>
                  <a:lnTo>
                    <a:pt x="909" y="1036"/>
                  </a:lnTo>
                  <a:lnTo>
                    <a:pt x="903" y="1046"/>
                  </a:lnTo>
                  <a:lnTo>
                    <a:pt x="896" y="1055"/>
                  </a:lnTo>
                  <a:lnTo>
                    <a:pt x="890" y="1065"/>
                  </a:lnTo>
                  <a:lnTo>
                    <a:pt x="883" y="1076"/>
                  </a:lnTo>
                  <a:lnTo>
                    <a:pt x="877" y="1085"/>
                  </a:lnTo>
                  <a:lnTo>
                    <a:pt x="867" y="1095"/>
                  </a:lnTo>
                  <a:lnTo>
                    <a:pt x="860" y="1104"/>
                  </a:lnTo>
                  <a:lnTo>
                    <a:pt x="850" y="1116"/>
                  </a:lnTo>
                  <a:lnTo>
                    <a:pt x="843" y="1125"/>
                  </a:lnTo>
                  <a:lnTo>
                    <a:pt x="831" y="1135"/>
                  </a:lnTo>
                  <a:lnTo>
                    <a:pt x="822" y="1144"/>
                  </a:lnTo>
                  <a:lnTo>
                    <a:pt x="812" y="1156"/>
                  </a:lnTo>
                  <a:lnTo>
                    <a:pt x="803" y="1165"/>
                  </a:lnTo>
                  <a:lnTo>
                    <a:pt x="793" y="1173"/>
                  </a:lnTo>
                  <a:lnTo>
                    <a:pt x="786" y="1179"/>
                  </a:lnTo>
                  <a:lnTo>
                    <a:pt x="776" y="1186"/>
                  </a:lnTo>
                  <a:lnTo>
                    <a:pt x="768" y="1194"/>
                  </a:lnTo>
                  <a:lnTo>
                    <a:pt x="759" y="1200"/>
                  </a:lnTo>
                  <a:lnTo>
                    <a:pt x="751" y="1207"/>
                  </a:lnTo>
                  <a:lnTo>
                    <a:pt x="744" y="1213"/>
                  </a:lnTo>
                  <a:lnTo>
                    <a:pt x="736" y="1219"/>
                  </a:lnTo>
                  <a:lnTo>
                    <a:pt x="729" y="1222"/>
                  </a:lnTo>
                  <a:lnTo>
                    <a:pt x="721" y="1228"/>
                  </a:lnTo>
                  <a:lnTo>
                    <a:pt x="713" y="1234"/>
                  </a:lnTo>
                  <a:lnTo>
                    <a:pt x="706" y="1239"/>
                  </a:lnTo>
                  <a:lnTo>
                    <a:pt x="700" y="1243"/>
                  </a:lnTo>
                  <a:lnTo>
                    <a:pt x="692" y="1247"/>
                  </a:lnTo>
                  <a:lnTo>
                    <a:pt x="685" y="1251"/>
                  </a:lnTo>
                  <a:lnTo>
                    <a:pt x="679" y="1257"/>
                  </a:lnTo>
                  <a:lnTo>
                    <a:pt x="672" y="1260"/>
                  </a:lnTo>
                  <a:lnTo>
                    <a:pt x="666" y="1262"/>
                  </a:lnTo>
                  <a:lnTo>
                    <a:pt x="658" y="1266"/>
                  </a:lnTo>
                  <a:lnTo>
                    <a:pt x="651" y="1270"/>
                  </a:lnTo>
                  <a:lnTo>
                    <a:pt x="639" y="1277"/>
                  </a:lnTo>
                  <a:lnTo>
                    <a:pt x="628" y="1283"/>
                  </a:lnTo>
                  <a:lnTo>
                    <a:pt x="616" y="1287"/>
                  </a:lnTo>
                  <a:lnTo>
                    <a:pt x="605" y="1293"/>
                  </a:lnTo>
                  <a:lnTo>
                    <a:pt x="595" y="1298"/>
                  </a:lnTo>
                  <a:lnTo>
                    <a:pt x="586" y="1304"/>
                  </a:lnTo>
                  <a:lnTo>
                    <a:pt x="578" y="1308"/>
                  </a:lnTo>
                  <a:lnTo>
                    <a:pt x="571" y="1310"/>
                  </a:lnTo>
                  <a:lnTo>
                    <a:pt x="563" y="1314"/>
                  </a:lnTo>
                  <a:lnTo>
                    <a:pt x="557" y="1317"/>
                  </a:lnTo>
                  <a:lnTo>
                    <a:pt x="550" y="1319"/>
                  </a:lnTo>
                  <a:lnTo>
                    <a:pt x="544" y="1321"/>
                  </a:lnTo>
                  <a:lnTo>
                    <a:pt x="538" y="1325"/>
                  </a:lnTo>
                  <a:lnTo>
                    <a:pt x="533" y="1327"/>
                  </a:lnTo>
                  <a:lnTo>
                    <a:pt x="519" y="1331"/>
                  </a:lnTo>
                  <a:lnTo>
                    <a:pt x="510" y="1336"/>
                  </a:lnTo>
                  <a:lnTo>
                    <a:pt x="500" y="1338"/>
                  </a:lnTo>
                  <a:lnTo>
                    <a:pt x="491" y="1344"/>
                  </a:lnTo>
                  <a:lnTo>
                    <a:pt x="480" y="1346"/>
                  </a:lnTo>
                  <a:lnTo>
                    <a:pt x="472" y="1348"/>
                  </a:lnTo>
                  <a:lnTo>
                    <a:pt x="462" y="1350"/>
                  </a:lnTo>
                  <a:lnTo>
                    <a:pt x="455" y="1353"/>
                  </a:lnTo>
                  <a:lnTo>
                    <a:pt x="447" y="1355"/>
                  </a:lnTo>
                  <a:lnTo>
                    <a:pt x="440" y="1357"/>
                  </a:lnTo>
                  <a:lnTo>
                    <a:pt x="432" y="1359"/>
                  </a:lnTo>
                  <a:lnTo>
                    <a:pt x="426" y="1363"/>
                  </a:lnTo>
                  <a:lnTo>
                    <a:pt x="419" y="1363"/>
                  </a:lnTo>
                  <a:lnTo>
                    <a:pt x="409" y="1365"/>
                  </a:lnTo>
                  <a:lnTo>
                    <a:pt x="402" y="1367"/>
                  </a:lnTo>
                  <a:lnTo>
                    <a:pt x="392" y="1367"/>
                  </a:lnTo>
                  <a:lnTo>
                    <a:pt x="383" y="1367"/>
                  </a:lnTo>
                  <a:lnTo>
                    <a:pt x="373" y="1367"/>
                  </a:lnTo>
                  <a:lnTo>
                    <a:pt x="362" y="1367"/>
                  </a:lnTo>
                  <a:lnTo>
                    <a:pt x="354" y="1369"/>
                  </a:lnTo>
                  <a:lnTo>
                    <a:pt x="341" y="1367"/>
                  </a:lnTo>
                  <a:lnTo>
                    <a:pt x="331" y="1367"/>
                  </a:lnTo>
                  <a:lnTo>
                    <a:pt x="318" y="1365"/>
                  </a:lnTo>
                  <a:lnTo>
                    <a:pt x="308" y="1365"/>
                  </a:lnTo>
                  <a:lnTo>
                    <a:pt x="295" y="1363"/>
                  </a:lnTo>
                  <a:lnTo>
                    <a:pt x="284" y="1363"/>
                  </a:lnTo>
                  <a:lnTo>
                    <a:pt x="272" y="1363"/>
                  </a:lnTo>
                  <a:lnTo>
                    <a:pt x="263" y="1363"/>
                  </a:lnTo>
                  <a:lnTo>
                    <a:pt x="251" y="1361"/>
                  </a:lnTo>
                  <a:lnTo>
                    <a:pt x="240" y="1359"/>
                  </a:lnTo>
                  <a:lnTo>
                    <a:pt x="230" y="1357"/>
                  </a:lnTo>
                  <a:lnTo>
                    <a:pt x="219" y="1357"/>
                  </a:lnTo>
                  <a:lnTo>
                    <a:pt x="210" y="1355"/>
                  </a:lnTo>
                  <a:lnTo>
                    <a:pt x="200" y="1353"/>
                  </a:lnTo>
                  <a:lnTo>
                    <a:pt x="192" y="1353"/>
                  </a:lnTo>
                  <a:lnTo>
                    <a:pt x="185" y="1353"/>
                  </a:lnTo>
                  <a:lnTo>
                    <a:pt x="177" y="1350"/>
                  </a:lnTo>
                  <a:lnTo>
                    <a:pt x="172" y="1350"/>
                  </a:lnTo>
                  <a:lnTo>
                    <a:pt x="164" y="1348"/>
                  </a:lnTo>
                  <a:lnTo>
                    <a:pt x="160" y="1348"/>
                  </a:lnTo>
                  <a:lnTo>
                    <a:pt x="154" y="1348"/>
                  </a:lnTo>
                  <a:lnTo>
                    <a:pt x="153" y="1348"/>
                  </a:lnTo>
                  <a:lnTo>
                    <a:pt x="183" y="1336"/>
                  </a:lnTo>
                  <a:lnTo>
                    <a:pt x="185" y="1336"/>
                  </a:lnTo>
                  <a:lnTo>
                    <a:pt x="191" y="1336"/>
                  </a:lnTo>
                  <a:lnTo>
                    <a:pt x="194" y="1336"/>
                  </a:lnTo>
                  <a:lnTo>
                    <a:pt x="200" y="1338"/>
                  </a:lnTo>
                  <a:lnTo>
                    <a:pt x="206" y="1338"/>
                  </a:lnTo>
                  <a:lnTo>
                    <a:pt x="211" y="1338"/>
                  </a:lnTo>
                  <a:lnTo>
                    <a:pt x="219" y="1338"/>
                  </a:lnTo>
                  <a:lnTo>
                    <a:pt x="225" y="1338"/>
                  </a:lnTo>
                  <a:lnTo>
                    <a:pt x="232" y="1340"/>
                  </a:lnTo>
                  <a:lnTo>
                    <a:pt x="244" y="1342"/>
                  </a:lnTo>
                  <a:lnTo>
                    <a:pt x="253" y="1342"/>
                  </a:lnTo>
                  <a:lnTo>
                    <a:pt x="263" y="1342"/>
                  </a:lnTo>
                  <a:lnTo>
                    <a:pt x="272" y="1344"/>
                  </a:lnTo>
                  <a:lnTo>
                    <a:pt x="284" y="1344"/>
                  </a:lnTo>
                  <a:lnTo>
                    <a:pt x="295" y="1344"/>
                  </a:lnTo>
                  <a:lnTo>
                    <a:pt x="305" y="1344"/>
                  </a:lnTo>
                  <a:lnTo>
                    <a:pt x="316" y="1344"/>
                  </a:lnTo>
                  <a:lnTo>
                    <a:pt x="327" y="1344"/>
                  </a:lnTo>
                  <a:lnTo>
                    <a:pt x="337" y="1344"/>
                  </a:lnTo>
                  <a:lnTo>
                    <a:pt x="350" y="1344"/>
                  </a:lnTo>
                  <a:lnTo>
                    <a:pt x="360" y="1344"/>
                  </a:lnTo>
                  <a:lnTo>
                    <a:pt x="373" y="1344"/>
                  </a:lnTo>
                  <a:lnTo>
                    <a:pt x="383" y="1344"/>
                  </a:lnTo>
                  <a:lnTo>
                    <a:pt x="394" y="1342"/>
                  </a:lnTo>
                  <a:lnTo>
                    <a:pt x="405" y="1342"/>
                  </a:lnTo>
                  <a:lnTo>
                    <a:pt x="417" y="1342"/>
                  </a:lnTo>
                  <a:lnTo>
                    <a:pt x="426" y="1340"/>
                  </a:lnTo>
                  <a:lnTo>
                    <a:pt x="436" y="1338"/>
                  </a:lnTo>
                  <a:lnTo>
                    <a:pt x="447" y="1338"/>
                  </a:lnTo>
                  <a:lnTo>
                    <a:pt x="457" y="1336"/>
                  </a:lnTo>
                  <a:lnTo>
                    <a:pt x="464" y="1333"/>
                  </a:lnTo>
                  <a:lnTo>
                    <a:pt x="474" y="1331"/>
                  </a:lnTo>
                  <a:lnTo>
                    <a:pt x="485" y="1327"/>
                  </a:lnTo>
                  <a:lnTo>
                    <a:pt x="495" y="1325"/>
                  </a:lnTo>
                  <a:lnTo>
                    <a:pt x="506" y="1319"/>
                  </a:lnTo>
                  <a:lnTo>
                    <a:pt x="518" y="1315"/>
                  </a:lnTo>
                  <a:lnTo>
                    <a:pt x="529" y="1310"/>
                  </a:lnTo>
                  <a:lnTo>
                    <a:pt x="542" y="1304"/>
                  </a:lnTo>
                  <a:lnTo>
                    <a:pt x="554" y="1298"/>
                  </a:lnTo>
                  <a:lnTo>
                    <a:pt x="565" y="1291"/>
                  </a:lnTo>
                  <a:lnTo>
                    <a:pt x="571" y="1287"/>
                  </a:lnTo>
                  <a:lnTo>
                    <a:pt x="578" y="1285"/>
                  </a:lnTo>
                  <a:lnTo>
                    <a:pt x="584" y="1281"/>
                  </a:lnTo>
                  <a:lnTo>
                    <a:pt x="592" y="1279"/>
                  </a:lnTo>
                  <a:lnTo>
                    <a:pt x="597" y="1274"/>
                  </a:lnTo>
                  <a:lnTo>
                    <a:pt x="603" y="1272"/>
                  </a:lnTo>
                  <a:lnTo>
                    <a:pt x="611" y="1266"/>
                  </a:lnTo>
                  <a:lnTo>
                    <a:pt x="618" y="1262"/>
                  </a:lnTo>
                  <a:lnTo>
                    <a:pt x="624" y="1258"/>
                  </a:lnTo>
                  <a:lnTo>
                    <a:pt x="632" y="1255"/>
                  </a:lnTo>
                  <a:lnTo>
                    <a:pt x="637" y="1251"/>
                  </a:lnTo>
                  <a:lnTo>
                    <a:pt x="645" y="1249"/>
                  </a:lnTo>
                  <a:lnTo>
                    <a:pt x="651" y="1243"/>
                  </a:lnTo>
                  <a:lnTo>
                    <a:pt x="656" y="1239"/>
                  </a:lnTo>
                  <a:lnTo>
                    <a:pt x="662" y="1234"/>
                  </a:lnTo>
                  <a:lnTo>
                    <a:pt x="670" y="1232"/>
                  </a:lnTo>
                  <a:lnTo>
                    <a:pt x="675" y="1226"/>
                  </a:lnTo>
                  <a:lnTo>
                    <a:pt x="683" y="1222"/>
                  </a:lnTo>
                  <a:lnTo>
                    <a:pt x="687" y="1217"/>
                  </a:lnTo>
                  <a:lnTo>
                    <a:pt x="694" y="1215"/>
                  </a:lnTo>
                  <a:lnTo>
                    <a:pt x="706" y="1205"/>
                  </a:lnTo>
                  <a:lnTo>
                    <a:pt x="719" y="1196"/>
                  </a:lnTo>
                  <a:lnTo>
                    <a:pt x="730" y="1186"/>
                  </a:lnTo>
                  <a:lnTo>
                    <a:pt x="742" y="1179"/>
                  </a:lnTo>
                  <a:lnTo>
                    <a:pt x="751" y="1169"/>
                  </a:lnTo>
                  <a:lnTo>
                    <a:pt x="763" y="1161"/>
                  </a:lnTo>
                  <a:lnTo>
                    <a:pt x="772" y="1150"/>
                  </a:lnTo>
                  <a:lnTo>
                    <a:pt x="782" y="1142"/>
                  </a:lnTo>
                  <a:lnTo>
                    <a:pt x="789" y="1133"/>
                  </a:lnTo>
                  <a:lnTo>
                    <a:pt x="799" y="1125"/>
                  </a:lnTo>
                  <a:lnTo>
                    <a:pt x="807" y="1116"/>
                  </a:lnTo>
                  <a:lnTo>
                    <a:pt x="814" y="1110"/>
                  </a:lnTo>
                  <a:lnTo>
                    <a:pt x="820" y="1101"/>
                  </a:lnTo>
                  <a:lnTo>
                    <a:pt x="827" y="1091"/>
                  </a:lnTo>
                  <a:lnTo>
                    <a:pt x="833" y="1082"/>
                  </a:lnTo>
                  <a:lnTo>
                    <a:pt x="841" y="1074"/>
                  </a:lnTo>
                  <a:lnTo>
                    <a:pt x="848" y="1065"/>
                  </a:lnTo>
                  <a:lnTo>
                    <a:pt x="856" y="1055"/>
                  </a:lnTo>
                  <a:lnTo>
                    <a:pt x="862" y="1044"/>
                  </a:lnTo>
                  <a:lnTo>
                    <a:pt x="871" y="1034"/>
                  </a:lnTo>
                  <a:lnTo>
                    <a:pt x="877" y="1023"/>
                  </a:lnTo>
                  <a:lnTo>
                    <a:pt x="883" y="1011"/>
                  </a:lnTo>
                  <a:lnTo>
                    <a:pt x="890" y="1000"/>
                  </a:lnTo>
                  <a:lnTo>
                    <a:pt x="896" y="988"/>
                  </a:lnTo>
                  <a:lnTo>
                    <a:pt x="898" y="981"/>
                  </a:lnTo>
                  <a:lnTo>
                    <a:pt x="902" y="975"/>
                  </a:lnTo>
                  <a:lnTo>
                    <a:pt x="905" y="969"/>
                  </a:lnTo>
                  <a:lnTo>
                    <a:pt x="909" y="964"/>
                  </a:lnTo>
                  <a:lnTo>
                    <a:pt x="913" y="956"/>
                  </a:lnTo>
                  <a:lnTo>
                    <a:pt x="915" y="950"/>
                  </a:lnTo>
                  <a:lnTo>
                    <a:pt x="919" y="943"/>
                  </a:lnTo>
                  <a:lnTo>
                    <a:pt x="922" y="937"/>
                  </a:lnTo>
                  <a:lnTo>
                    <a:pt x="924" y="930"/>
                  </a:lnTo>
                  <a:lnTo>
                    <a:pt x="926" y="922"/>
                  </a:lnTo>
                  <a:lnTo>
                    <a:pt x="928" y="914"/>
                  </a:lnTo>
                  <a:lnTo>
                    <a:pt x="932" y="909"/>
                  </a:lnTo>
                  <a:lnTo>
                    <a:pt x="934" y="899"/>
                  </a:lnTo>
                  <a:lnTo>
                    <a:pt x="936" y="893"/>
                  </a:lnTo>
                  <a:lnTo>
                    <a:pt x="938" y="886"/>
                  </a:lnTo>
                  <a:lnTo>
                    <a:pt x="941" y="878"/>
                  </a:lnTo>
                  <a:lnTo>
                    <a:pt x="943" y="869"/>
                  </a:lnTo>
                  <a:lnTo>
                    <a:pt x="945" y="861"/>
                  </a:lnTo>
                  <a:lnTo>
                    <a:pt x="947" y="854"/>
                  </a:lnTo>
                  <a:lnTo>
                    <a:pt x="949" y="846"/>
                  </a:lnTo>
                  <a:lnTo>
                    <a:pt x="951" y="836"/>
                  </a:lnTo>
                  <a:lnTo>
                    <a:pt x="953" y="829"/>
                  </a:lnTo>
                  <a:lnTo>
                    <a:pt x="955" y="821"/>
                  </a:lnTo>
                  <a:lnTo>
                    <a:pt x="957" y="812"/>
                  </a:lnTo>
                  <a:lnTo>
                    <a:pt x="957" y="802"/>
                  </a:lnTo>
                  <a:lnTo>
                    <a:pt x="960" y="795"/>
                  </a:lnTo>
                  <a:lnTo>
                    <a:pt x="960" y="783"/>
                  </a:lnTo>
                  <a:lnTo>
                    <a:pt x="962" y="776"/>
                  </a:lnTo>
                  <a:lnTo>
                    <a:pt x="962" y="766"/>
                  </a:lnTo>
                  <a:lnTo>
                    <a:pt x="962" y="757"/>
                  </a:lnTo>
                  <a:lnTo>
                    <a:pt x="964" y="747"/>
                  </a:lnTo>
                  <a:lnTo>
                    <a:pt x="966" y="739"/>
                  </a:lnTo>
                  <a:lnTo>
                    <a:pt x="966" y="728"/>
                  </a:lnTo>
                  <a:lnTo>
                    <a:pt x="966" y="719"/>
                  </a:lnTo>
                  <a:lnTo>
                    <a:pt x="966" y="707"/>
                  </a:lnTo>
                  <a:lnTo>
                    <a:pt x="966" y="700"/>
                  </a:lnTo>
                  <a:lnTo>
                    <a:pt x="966" y="688"/>
                  </a:lnTo>
                  <a:lnTo>
                    <a:pt x="966" y="679"/>
                  </a:lnTo>
                  <a:lnTo>
                    <a:pt x="966" y="669"/>
                  </a:lnTo>
                  <a:lnTo>
                    <a:pt x="966" y="660"/>
                  </a:lnTo>
                  <a:lnTo>
                    <a:pt x="964" y="652"/>
                  </a:lnTo>
                  <a:lnTo>
                    <a:pt x="962" y="646"/>
                  </a:lnTo>
                  <a:lnTo>
                    <a:pt x="962" y="641"/>
                  </a:lnTo>
                  <a:lnTo>
                    <a:pt x="962" y="633"/>
                  </a:lnTo>
                  <a:lnTo>
                    <a:pt x="960" y="623"/>
                  </a:lnTo>
                  <a:lnTo>
                    <a:pt x="959" y="614"/>
                  </a:lnTo>
                  <a:lnTo>
                    <a:pt x="957" y="604"/>
                  </a:lnTo>
                  <a:lnTo>
                    <a:pt x="957" y="595"/>
                  </a:lnTo>
                  <a:lnTo>
                    <a:pt x="955" y="584"/>
                  </a:lnTo>
                  <a:lnTo>
                    <a:pt x="951" y="572"/>
                  </a:lnTo>
                  <a:lnTo>
                    <a:pt x="949" y="565"/>
                  </a:lnTo>
                  <a:lnTo>
                    <a:pt x="949" y="559"/>
                  </a:lnTo>
                  <a:lnTo>
                    <a:pt x="947" y="553"/>
                  </a:lnTo>
                  <a:lnTo>
                    <a:pt x="945" y="547"/>
                  </a:lnTo>
                  <a:lnTo>
                    <a:pt x="943" y="540"/>
                  </a:lnTo>
                  <a:lnTo>
                    <a:pt x="943" y="532"/>
                  </a:lnTo>
                  <a:lnTo>
                    <a:pt x="941" y="527"/>
                  </a:lnTo>
                  <a:lnTo>
                    <a:pt x="940" y="519"/>
                  </a:lnTo>
                  <a:lnTo>
                    <a:pt x="938" y="513"/>
                  </a:lnTo>
                  <a:lnTo>
                    <a:pt x="936" y="506"/>
                  </a:lnTo>
                  <a:lnTo>
                    <a:pt x="936" y="500"/>
                  </a:lnTo>
                  <a:lnTo>
                    <a:pt x="934" y="494"/>
                  </a:lnTo>
                  <a:lnTo>
                    <a:pt x="930" y="485"/>
                  </a:lnTo>
                  <a:lnTo>
                    <a:pt x="928" y="477"/>
                  </a:lnTo>
                  <a:lnTo>
                    <a:pt x="926" y="471"/>
                  </a:lnTo>
                  <a:lnTo>
                    <a:pt x="924" y="464"/>
                  </a:lnTo>
                  <a:lnTo>
                    <a:pt x="921" y="456"/>
                  </a:lnTo>
                  <a:lnTo>
                    <a:pt x="919" y="449"/>
                  </a:lnTo>
                  <a:lnTo>
                    <a:pt x="917" y="441"/>
                  </a:lnTo>
                  <a:lnTo>
                    <a:pt x="915" y="435"/>
                  </a:lnTo>
                  <a:lnTo>
                    <a:pt x="911" y="426"/>
                  </a:lnTo>
                  <a:lnTo>
                    <a:pt x="909" y="420"/>
                  </a:lnTo>
                  <a:lnTo>
                    <a:pt x="905" y="412"/>
                  </a:lnTo>
                  <a:lnTo>
                    <a:pt x="903" y="405"/>
                  </a:lnTo>
                  <a:lnTo>
                    <a:pt x="900" y="397"/>
                  </a:lnTo>
                  <a:lnTo>
                    <a:pt x="896" y="390"/>
                  </a:lnTo>
                  <a:lnTo>
                    <a:pt x="892" y="384"/>
                  </a:lnTo>
                  <a:lnTo>
                    <a:pt x="890" y="376"/>
                  </a:lnTo>
                  <a:lnTo>
                    <a:pt x="886" y="369"/>
                  </a:lnTo>
                  <a:lnTo>
                    <a:pt x="883" y="361"/>
                  </a:lnTo>
                  <a:lnTo>
                    <a:pt x="879" y="354"/>
                  </a:lnTo>
                  <a:lnTo>
                    <a:pt x="877" y="348"/>
                  </a:lnTo>
                  <a:lnTo>
                    <a:pt x="871" y="340"/>
                  </a:lnTo>
                  <a:lnTo>
                    <a:pt x="867" y="333"/>
                  </a:lnTo>
                  <a:lnTo>
                    <a:pt x="864" y="327"/>
                  </a:lnTo>
                  <a:lnTo>
                    <a:pt x="860" y="319"/>
                  </a:lnTo>
                  <a:lnTo>
                    <a:pt x="854" y="314"/>
                  </a:lnTo>
                  <a:lnTo>
                    <a:pt x="850" y="306"/>
                  </a:lnTo>
                  <a:lnTo>
                    <a:pt x="845" y="298"/>
                  </a:lnTo>
                  <a:lnTo>
                    <a:pt x="843" y="293"/>
                  </a:lnTo>
                  <a:lnTo>
                    <a:pt x="831" y="279"/>
                  </a:lnTo>
                  <a:lnTo>
                    <a:pt x="822" y="270"/>
                  </a:lnTo>
                  <a:lnTo>
                    <a:pt x="818" y="264"/>
                  </a:lnTo>
                  <a:lnTo>
                    <a:pt x="812" y="257"/>
                  </a:lnTo>
                  <a:lnTo>
                    <a:pt x="805" y="249"/>
                  </a:lnTo>
                  <a:lnTo>
                    <a:pt x="795" y="239"/>
                  </a:lnTo>
                  <a:lnTo>
                    <a:pt x="789" y="232"/>
                  </a:lnTo>
                  <a:lnTo>
                    <a:pt x="784" y="226"/>
                  </a:lnTo>
                  <a:lnTo>
                    <a:pt x="778" y="220"/>
                  </a:lnTo>
                  <a:lnTo>
                    <a:pt x="772" y="215"/>
                  </a:lnTo>
                  <a:lnTo>
                    <a:pt x="767" y="207"/>
                  </a:lnTo>
                  <a:lnTo>
                    <a:pt x="759" y="200"/>
                  </a:lnTo>
                  <a:lnTo>
                    <a:pt x="751" y="192"/>
                  </a:lnTo>
                  <a:lnTo>
                    <a:pt x="746" y="186"/>
                  </a:lnTo>
                  <a:lnTo>
                    <a:pt x="736" y="179"/>
                  </a:lnTo>
                  <a:lnTo>
                    <a:pt x="729" y="169"/>
                  </a:lnTo>
                  <a:lnTo>
                    <a:pt x="719" y="163"/>
                  </a:lnTo>
                  <a:lnTo>
                    <a:pt x="711" y="156"/>
                  </a:lnTo>
                  <a:lnTo>
                    <a:pt x="702" y="148"/>
                  </a:lnTo>
                  <a:lnTo>
                    <a:pt x="692" y="143"/>
                  </a:lnTo>
                  <a:lnTo>
                    <a:pt x="685" y="135"/>
                  </a:lnTo>
                  <a:lnTo>
                    <a:pt x="675" y="129"/>
                  </a:lnTo>
                  <a:lnTo>
                    <a:pt x="666" y="122"/>
                  </a:lnTo>
                  <a:lnTo>
                    <a:pt x="654" y="116"/>
                  </a:lnTo>
                  <a:lnTo>
                    <a:pt x="645" y="110"/>
                  </a:lnTo>
                  <a:lnTo>
                    <a:pt x="635" y="104"/>
                  </a:lnTo>
                  <a:lnTo>
                    <a:pt x="626" y="99"/>
                  </a:lnTo>
                  <a:lnTo>
                    <a:pt x="614" y="95"/>
                  </a:lnTo>
                  <a:lnTo>
                    <a:pt x="605" y="91"/>
                  </a:lnTo>
                  <a:lnTo>
                    <a:pt x="595" y="89"/>
                  </a:lnTo>
                  <a:lnTo>
                    <a:pt x="584" y="85"/>
                  </a:lnTo>
                  <a:lnTo>
                    <a:pt x="573" y="82"/>
                  </a:lnTo>
                  <a:lnTo>
                    <a:pt x="563" y="80"/>
                  </a:lnTo>
                  <a:lnTo>
                    <a:pt x="554" y="76"/>
                  </a:lnTo>
                  <a:lnTo>
                    <a:pt x="544" y="72"/>
                  </a:lnTo>
                  <a:lnTo>
                    <a:pt x="535" y="70"/>
                  </a:lnTo>
                  <a:lnTo>
                    <a:pt x="525" y="66"/>
                  </a:lnTo>
                  <a:lnTo>
                    <a:pt x="516" y="65"/>
                  </a:lnTo>
                  <a:lnTo>
                    <a:pt x="506" y="61"/>
                  </a:lnTo>
                  <a:lnTo>
                    <a:pt x="497" y="57"/>
                  </a:lnTo>
                  <a:lnTo>
                    <a:pt x="489" y="55"/>
                  </a:lnTo>
                  <a:lnTo>
                    <a:pt x="480" y="51"/>
                  </a:lnTo>
                  <a:lnTo>
                    <a:pt x="468" y="49"/>
                  </a:lnTo>
                  <a:lnTo>
                    <a:pt x="461" y="46"/>
                  </a:lnTo>
                  <a:lnTo>
                    <a:pt x="451" y="44"/>
                  </a:lnTo>
                  <a:lnTo>
                    <a:pt x="442" y="44"/>
                  </a:lnTo>
                  <a:lnTo>
                    <a:pt x="432" y="40"/>
                  </a:lnTo>
                  <a:lnTo>
                    <a:pt x="422" y="38"/>
                  </a:lnTo>
                  <a:lnTo>
                    <a:pt x="413" y="34"/>
                  </a:lnTo>
                  <a:lnTo>
                    <a:pt x="403" y="34"/>
                  </a:lnTo>
                  <a:lnTo>
                    <a:pt x="392" y="32"/>
                  </a:lnTo>
                  <a:lnTo>
                    <a:pt x="383" y="30"/>
                  </a:lnTo>
                  <a:lnTo>
                    <a:pt x="371" y="28"/>
                  </a:lnTo>
                  <a:lnTo>
                    <a:pt x="362" y="27"/>
                  </a:lnTo>
                  <a:lnTo>
                    <a:pt x="350" y="25"/>
                  </a:lnTo>
                  <a:lnTo>
                    <a:pt x="339" y="23"/>
                  </a:lnTo>
                  <a:lnTo>
                    <a:pt x="327" y="23"/>
                  </a:lnTo>
                  <a:lnTo>
                    <a:pt x="316" y="23"/>
                  </a:lnTo>
                  <a:lnTo>
                    <a:pt x="308" y="23"/>
                  </a:lnTo>
                  <a:lnTo>
                    <a:pt x="303" y="23"/>
                  </a:lnTo>
                  <a:lnTo>
                    <a:pt x="297" y="23"/>
                  </a:lnTo>
                  <a:lnTo>
                    <a:pt x="291" y="23"/>
                  </a:lnTo>
                  <a:lnTo>
                    <a:pt x="284" y="23"/>
                  </a:lnTo>
                  <a:lnTo>
                    <a:pt x="278" y="23"/>
                  </a:lnTo>
                  <a:lnTo>
                    <a:pt x="272" y="23"/>
                  </a:lnTo>
                  <a:lnTo>
                    <a:pt x="267" y="23"/>
                  </a:lnTo>
                  <a:lnTo>
                    <a:pt x="259" y="23"/>
                  </a:lnTo>
                  <a:lnTo>
                    <a:pt x="253" y="23"/>
                  </a:lnTo>
                  <a:lnTo>
                    <a:pt x="246" y="23"/>
                  </a:lnTo>
                  <a:lnTo>
                    <a:pt x="238" y="23"/>
                  </a:lnTo>
                  <a:lnTo>
                    <a:pt x="232" y="23"/>
                  </a:lnTo>
                  <a:lnTo>
                    <a:pt x="225" y="23"/>
                  </a:lnTo>
                  <a:lnTo>
                    <a:pt x="219" y="23"/>
                  </a:lnTo>
                  <a:lnTo>
                    <a:pt x="211" y="25"/>
                  </a:lnTo>
                  <a:lnTo>
                    <a:pt x="206" y="25"/>
                  </a:lnTo>
                  <a:lnTo>
                    <a:pt x="198" y="27"/>
                  </a:lnTo>
                  <a:lnTo>
                    <a:pt x="191" y="27"/>
                  </a:lnTo>
                  <a:lnTo>
                    <a:pt x="185" y="28"/>
                  </a:lnTo>
                  <a:lnTo>
                    <a:pt x="172" y="30"/>
                  </a:lnTo>
                  <a:lnTo>
                    <a:pt x="160" y="34"/>
                  </a:lnTo>
                  <a:lnTo>
                    <a:pt x="149" y="36"/>
                  </a:lnTo>
                  <a:lnTo>
                    <a:pt x="137" y="38"/>
                  </a:lnTo>
                  <a:lnTo>
                    <a:pt x="124" y="42"/>
                  </a:lnTo>
                  <a:lnTo>
                    <a:pt x="115" y="46"/>
                  </a:lnTo>
                  <a:lnTo>
                    <a:pt x="103" y="49"/>
                  </a:lnTo>
                  <a:lnTo>
                    <a:pt x="94" y="51"/>
                  </a:lnTo>
                  <a:lnTo>
                    <a:pt x="82" y="55"/>
                  </a:lnTo>
                  <a:lnTo>
                    <a:pt x="73" y="59"/>
                  </a:lnTo>
                  <a:lnTo>
                    <a:pt x="63" y="61"/>
                  </a:lnTo>
                  <a:lnTo>
                    <a:pt x="54" y="65"/>
                  </a:lnTo>
                  <a:lnTo>
                    <a:pt x="44" y="68"/>
                  </a:lnTo>
                  <a:lnTo>
                    <a:pt x="38" y="70"/>
                  </a:lnTo>
                  <a:lnTo>
                    <a:pt x="31" y="74"/>
                  </a:lnTo>
                  <a:lnTo>
                    <a:pt x="23" y="76"/>
                  </a:lnTo>
                  <a:lnTo>
                    <a:pt x="18" y="80"/>
                  </a:lnTo>
                  <a:lnTo>
                    <a:pt x="12" y="84"/>
                  </a:lnTo>
                  <a:lnTo>
                    <a:pt x="2" y="87"/>
                  </a:lnTo>
                  <a:lnTo>
                    <a:pt x="0" y="87"/>
                  </a:lnTo>
                  <a:lnTo>
                    <a:pt x="4" y="82"/>
                  </a:lnTo>
                  <a:lnTo>
                    <a:pt x="12" y="78"/>
                  </a:lnTo>
                  <a:lnTo>
                    <a:pt x="19" y="72"/>
                  </a:lnTo>
                  <a:lnTo>
                    <a:pt x="31" y="68"/>
                  </a:lnTo>
                  <a:lnTo>
                    <a:pt x="38" y="61"/>
                  </a:lnTo>
                  <a:lnTo>
                    <a:pt x="50" y="55"/>
                  </a:lnTo>
                  <a:lnTo>
                    <a:pt x="56" y="51"/>
                  </a:lnTo>
                  <a:lnTo>
                    <a:pt x="63" y="47"/>
                  </a:lnTo>
                  <a:lnTo>
                    <a:pt x="71" y="44"/>
                  </a:lnTo>
                  <a:lnTo>
                    <a:pt x="78" y="40"/>
                  </a:lnTo>
                  <a:lnTo>
                    <a:pt x="84" y="38"/>
                  </a:lnTo>
                  <a:lnTo>
                    <a:pt x="92" y="34"/>
                  </a:lnTo>
                  <a:lnTo>
                    <a:pt x="99" y="30"/>
                  </a:lnTo>
                  <a:lnTo>
                    <a:pt x="109" y="27"/>
                  </a:lnTo>
                  <a:lnTo>
                    <a:pt x="115" y="23"/>
                  </a:lnTo>
                  <a:lnTo>
                    <a:pt x="124" y="21"/>
                  </a:lnTo>
                  <a:lnTo>
                    <a:pt x="134" y="17"/>
                  </a:lnTo>
                  <a:lnTo>
                    <a:pt x="143" y="15"/>
                  </a:lnTo>
                  <a:lnTo>
                    <a:pt x="154" y="11"/>
                  </a:lnTo>
                  <a:lnTo>
                    <a:pt x="168" y="8"/>
                  </a:lnTo>
                  <a:lnTo>
                    <a:pt x="173" y="6"/>
                  </a:lnTo>
                  <a:lnTo>
                    <a:pt x="179" y="6"/>
                  </a:lnTo>
                  <a:lnTo>
                    <a:pt x="185" y="4"/>
                  </a:lnTo>
                  <a:lnTo>
                    <a:pt x="192" y="4"/>
                  </a:lnTo>
                  <a:lnTo>
                    <a:pt x="198" y="2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7" y="0"/>
                  </a:lnTo>
                  <a:lnTo>
                    <a:pt x="223" y="0"/>
                  </a:lnTo>
                  <a:lnTo>
                    <a:pt x="230" y="0"/>
                  </a:lnTo>
                  <a:lnTo>
                    <a:pt x="236" y="0"/>
                  </a:lnTo>
                  <a:lnTo>
                    <a:pt x="244" y="0"/>
                  </a:lnTo>
                  <a:lnTo>
                    <a:pt x="249" y="0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9" y="0"/>
                  </a:lnTo>
                  <a:lnTo>
                    <a:pt x="274" y="0"/>
                  </a:lnTo>
                  <a:lnTo>
                    <a:pt x="280" y="0"/>
                  </a:lnTo>
                  <a:lnTo>
                    <a:pt x="288" y="0"/>
                  </a:lnTo>
                  <a:lnTo>
                    <a:pt x="295" y="0"/>
                  </a:lnTo>
                  <a:lnTo>
                    <a:pt x="301" y="0"/>
                  </a:lnTo>
                  <a:lnTo>
                    <a:pt x="307" y="0"/>
                  </a:lnTo>
                  <a:lnTo>
                    <a:pt x="314" y="0"/>
                  </a:lnTo>
                  <a:lnTo>
                    <a:pt x="320" y="2"/>
                  </a:lnTo>
                  <a:lnTo>
                    <a:pt x="327" y="2"/>
                  </a:lnTo>
                  <a:lnTo>
                    <a:pt x="335" y="4"/>
                  </a:lnTo>
                  <a:lnTo>
                    <a:pt x="341" y="4"/>
                  </a:lnTo>
                  <a:lnTo>
                    <a:pt x="348" y="4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0" name="Freeform 30"/>
            <p:cNvSpPr>
              <a:spLocks/>
            </p:cNvSpPr>
            <p:nvPr/>
          </p:nvSpPr>
          <p:spPr bwMode="auto">
            <a:xfrm>
              <a:off x="3179" y="1639"/>
              <a:ext cx="178" cy="218"/>
            </a:xfrm>
            <a:custGeom>
              <a:avLst/>
              <a:gdLst>
                <a:gd name="T0" fmla="*/ 1 w 355"/>
                <a:gd name="T1" fmla="*/ 0 h 438"/>
                <a:gd name="T2" fmla="*/ 1 w 355"/>
                <a:gd name="T3" fmla="*/ 0 h 438"/>
                <a:gd name="T4" fmla="*/ 1 w 355"/>
                <a:gd name="T5" fmla="*/ 0 h 438"/>
                <a:gd name="T6" fmla="*/ 1 w 355"/>
                <a:gd name="T7" fmla="*/ 0 h 438"/>
                <a:gd name="T8" fmla="*/ 1 w 355"/>
                <a:gd name="T9" fmla="*/ 0 h 438"/>
                <a:gd name="T10" fmla="*/ 1 w 355"/>
                <a:gd name="T11" fmla="*/ 0 h 438"/>
                <a:gd name="T12" fmla="*/ 0 w 355"/>
                <a:gd name="T13" fmla="*/ 0 h 438"/>
                <a:gd name="T14" fmla="*/ 1 w 355"/>
                <a:gd name="T15" fmla="*/ 0 h 438"/>
                <a:gd name="T16" fmla="*/ 1 w 355"/>
                <a:gd name="T17" fmla="*/ 0 h 438"/>
                <a:gd name="T18" fmla="*/ 1 w 355"/>
                <a:gd name="T19" fmla="*/ 0 h 438"/>
                <a:gd name="T20" fmla="*/ 1 w 355"/>
                <a:gd name="T21" fmla="*/ 1 h 438"/>
                <a:gd name="T22" fmla="*/ 1 w 355"/>
                <a:gd name="T23" fmla="*/ 1 h 438"/>
                <a:gd name="T24" fmla="*/ 1 w 355"/>
                <a:gd name="T25" fmla="*/ 1 h 438"/>
                <a:gd name="T26" fmla="*/ 1 w 355"/>
                <a:gd name="T27" fmla="*/ 0 h 438"/>
                <a:gd name="T28" fmla="*/ 1 w 355"/>
                <a:gd name="T29" fmla="*/ 0 h 438"/>
                <a:gd name="T30" fmla="*/ 1 w 355"/>
                <a:gd name="T31" fmla="*/ 0 h 438"/>
                <a:gd name="T32" fmla="*/ 1 w 355"/>
                <a:gd name="T33" fmla="*/ 0 h 438"/>
                <a:gd name="T34" fmla="*/ 1 w 355"/>
                <a:gd name="T35" fmla="*/ 0 h 438"/>
                <a:gd name="T36" fmla="*/ 1 w 355"/>
                <a:gd name="T37" fmla="*/ 0 h 438"/>
                <a:gd name="T38" fmla="*/ 1 w 355"/>
                <a:gd name="T39" fmla="*/ 0 h 438"/>
                <a:gd name="T40" fmla="*/ 1 w 355"/>
                <a:gd name="T41" fmla="*/ 0 h 438"/>
                <a:gd name="T42" fmla="*/ 1 w 355"/>
                <a:gd name="T43" fmla="*/ 0 h 438"/>
                <a:gd name="T44" fmla="*/ 1 w 355"/>
                <a:gd name="T45" fmla="*/ 0 h 438"/>
                <a:gd name="T46" fmla="*/ 1 w 355"/>
                <a:gd name="T47" fmla="*/ 1 h 438"/>
                <a:gd name="T48" fmla="*/ 1 w 355"/>
                <a:gd name="T49" fmla="*/ 1 h 438"/>
                <a:gd name="T50" fmla="*/ 1 w 355"/>
                <a:gd name="T51" fmla="*/ 1 h 438"/>
                <a:gd name="T52" fmla="*/ 1 w 355"/>
                <a:gd name="T53" fmla="*/ 1 h 438"/>
                <a:gd name="T54" fmla="*/ 1 w 355"/>
                <a:gd name="T55" fmla="*/ 1 h 438"/>
                <a:gd name="T56" fmla="*/ 1 w 355"/>
                <a:gd name="T57" fmla="*/ 1 h 438"/>
                <a:gd name="T58" fmla="*/ 1 w 355"/>
                <a:gd name="T59" fmla="*/ 1 h 438"/>
                <a:gd name="T60" fmla="*/ 1 w 355"/>
                <a:gd name="T61" fmla="*/ 1 h 438"/>
                <a:gd name="T62" fmla="*/ 1 w 355"/>
                <a:gd name="T63" fmla="*/ 1 h 438"/>
                <a:gd name="T64" fmla="*/ 2 w 355"/>
                <a:gd name="T65" fmla="*/ 1 h 438"/>
                <a:gd name="T66" fmla="*/ 2 w 355"/>
                <a:gd name="T67" fmla="*/ 1 h 438"/>
                <a:gd name="T68" fmla="*/ 2 w 355"/>
                <a:gd name="T69" fmla="*/ 1 h 438"/>
                <a:gd name="T70" fmla="*/ 2 w 355"/>
                <a:gd name="T71" fmla="*/ 1 h 438"/>
                <a:gd name="T72" fmla="*/ 2 w 355"/>
                <a:gd name="T73" fmla="*/ 1 h 438"/>
                <a:gd name="T74" fmla="*/ 2 w 355"/>
                <a:gd name="T75" fmla="*/ 1 h 438"/>
                <a:gd name="T76" fmla="*/ 2 w 355"/>
                <a:gd name="T77" fmla="*/ 1 h 438"/>
                <a:gd name="T78" fmla="*/ 2 w 355"/>
                <a:gd name="T79" fmla="*/ 1 h 438"/>
                <a:gd name="T80" fmla="*/ 2 w 355"/>
                <a:gd name="T81" fmla="*/ 1 h 438"/>
                <a:gd name="T82" fmla="*/ 2 w 355"/>
                <a:gd name="T83" fmla="*/ 1 h 438"/>
                <a:gd name="T84" fmla="*/ 2 w 355"/>
                <a:gd name="T85" fmla="*/ 0 h 438"/>
                <a:gd name="T86" fmla="*/ 2 w 355"/>
                <a:gd name="T87" fmla="*/ 0 h 438"/>
                <a:gd name="T88" fmla="*/ 2 w 355"/>
                <a:gd name="T89" fmla="*/ 0 h 438"/>
                <a:gd name="T90" fmla="*/ 2 w 355"/>
                <a:gd name="T91" fmla="*/ 0 h 438"/>
                <a:gd name="T92" fmla="*/ 2 w 355"/>
                <a:gd name="T93" fmla="*/ 0 h 438"/>
                <a:gd name="T94" fmla="*/ 2 w 355"/>
                <a:gd name="T95" fmla="*/ 0 h 438"/>
                <a:gd name="T96" fmla="*/ 2 w 355"/>
                <a:gd name="T97" fmla="*/ 0 h 438"/>
                <a:gd name="T98" fmla="*/ 2 w 355"/>
                <a:gd name="T99" fmla="*/ 0 h 438"/>
                <a:gd name="T100" fmla="*/ 2 w 355"/>
                <a:gd name="T101" fmla="*/ 0 h 438"/>
                <a:gd name="T102" fmla="*/ 2 w 355"/>
                <a:gd name="T103" fmla="*/ 0 h 438"/>
                <a:gd name="T104" fmla="*/ 1 w 355"/>
                <a:gd name="T105" fmla="*/ 0 h 438"/>
                <a:gd name="T106" fmla="*/ 1 w 355"/>
                <a:gd name="T107" fmla="*/ 0 h 438"/>
                <a:gd name="T108" fmla="*/ 1 w 355"/>
                <a:gd name="T109" fmla="*/ 0 h 438"/>
                <a:gd name="T110" fmla="*/ 1 w 355"/>
                <a:gd name="T111" fmla="*/ 0 h 438"/>
                <a:gd name="T112" fmla="*/ 1 w 355"/>
                <a:gd name="T113" fmla="*/ 0 h 438"/>
                <a:gd name="T114" fmla="*/ 1 w 355"/>
                <a:gd name="T115" fmla="*/ 0 h 438"/>
                <a:gd name="T116" fmla="*/ 1 w 355"/>
                <a:gd name="T117" fmla="*/ 0 h 438"/>
                <a:gd name="T118" fmla="*/ 1 w 355"/>
                <a:gd name="T119" fmla="*/ 0 h 4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55"/>
                <a:gd name="T181" fmla="*/ 0 h 438"/>
                <a:gd name="T182" fmla="*/ 355 w 355"/>
                <a:gd name="T183" fmla="*/ 438 h 4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55" h="438">
                  <a:moveTo>
                    <a:pt x="57" y="23"/>
                  </a:moveTo>
                  <a:lnTo>
                    <a:pt x="47" y="34"/>
                  </a:lnTo>
                  <a:lnTo>
                    <a:pt x="40" y="46"/>
                  </a:lnTo>
                  <a:lnTo>
                    <a:pt x="36" y="53"/>
                  </a:lnTo>
                  <a:lnTo>
                    <a:pt x="32" y="59"/>
                  </a:lnTo>
                  <a:lnTo>
                    <a:pt x="28" y="67"/>
                  </a:lnTo>
                  <a:lnTo>
                    <a:pt x="25" y="73"/>
                  </a:lnTo>
                  <a:lnTo>
                    <a:pt x="21" y="80"/>
                  </a:lnTo>
                  <a:lnTo>
                    <a:pt x="19" y="88"/>
                  </a:lnTo>
                  <a:lnTo>
                    <a:pt x="15" y="93"/>
                  </a:lnTo>
                  <a:lnTo>
                    <a:pt x="13" y="101"/>
                  </a:lnTo>
                  <a:lnTo>
                    <a:pt x="9" y="109"/>
                  </a:lnTo>
                  <a:lnTo>
                    <a:pt x="9" y="116"/>
                  </a:lnTo>
                  <a:lnTo>
                    <a:pt x="7" y="124"/>
                  </a:lnTo>
                  <a:lnTo>
                    <a:pt x="6" y="131"/>
                  </a:lnTo>
                  <a:lnTo>
                    <a:pt x="4" y="139"/>
                  </a:lnTo>
                  <a:lnTo>
                    <a:pt x="2" y="147"/>
                  </a:lnTo>
                  <a:lnTo>
                    <a:pt x="2" y="154"/>
                  </a:lnTo>
                  <a:lnTo>
                    <a:pt x="2" y="162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2" y="192"/>
                  </a:lnTo>
                  <a:lnTo>
                    <a:pt x="2" y="198"/>
                  </a:lnTo>
                  <a:lnTo>
                    <a:pt x="2" y="206"/>
                  </a:lnTo>
                  <a:lnTo>
                    <a:pt x="2" y="211"/>
                  </a:lnTo>
                  <a:lnTo>
                    <a:pt x="4" y="219"/>
                  </a:lnTo>
                  <a:lnTo>
                    <a:pt x="6" y="225"/>
                  </a:lnTo>
                  <a:lnTo>
                    <a:pt x="7" y="232"/>
                  </a:lnTo>
                  <a:lnTo>
                    <a:pt x="9" y="240"/>
                  </a:lnTo>
                  <a:lnTo>
                    <a:pt x="13" y="247"/>
                  </a:lnTo>
                  <a:lnTo>
                    <a:pt x="19" y="257"/>
                  </a:lnTo>
                  <a:lnTo>
                    <a:pt x="25" y="268"/>
                  </a:lnTo>
                  <a:lnTo>
                    <a:pt x="30" y="276"/>
                  </a:lnTo>
                  <a:lnTo>
                    <a:pt x="36" y="282"/>
                  </a:lnTo>
                  <a:lnTo>
                    <a:pt x="46" y="289"/>
                  </a:lnTo>
                  <a:lnTo>
                    <a:pt x="55" y="293"/>
                  </a:lnTo>
                  <a:lnTo>
                    <a:pt x="63" y="289"/>
                  </a:lnTo>
                  <a:lnTo>
                    <a:pt x="70" y="285"/>
                  </a:lnTo>
                  <a:lnTo>
                    <a:pt x="76" y="274"/>
                  </a:lnTo>
                  <a:lnTo>
                    <a:pt x="82" y="263"/>
                  </a:lnTo>
                  <a:lnTo>
                    <a:pt x="84" y="255"/>
                  </a:lnTo>
                  <a:lnTo>
                    <a:pt x="85" y="247"/>
                  </a:lnTo>
                  <a:lnTo>
                    <a:pt x="85" y="240"/>
                  </a:lnTo>
                  <a:lnTo>
                    <a:pt x="89" y="232"/>
                  </a:lnTo>
                  <a:lnTo>
                    <a:pt x="89" y="223"/>
                  </a:lnTo>
                  <a:lnTo>
                    <a:pt x="91" y="213"/>
                  </a:lnTo>
                  <a:lnTo>
                    <a:pt x="95" y="204"/>
                  </a:lnTo>
                  <a:lnTo>
                    <a:pt x="97" y="196"/>
                  </a:lnTo>
                  <a:lnTo>
                    <a:pt x="97" y="187"/>
                  </a:lnTo>
                  <a:lnTo>
                    <a:pt x="99" y="179"/>
                  </a:lnTo>
                  <a:lnTo>
                    <a:pt x="99" y="171"/>
                  </a:lnTo>
                  <a:lnTo>
                    <a:pt x="103" y="166"/>
                  </a:lnTo>
                  <a:lnTo>
                    <a:pt x="103" y="156"/>
                  </a:lnTo>
                  <a:lnTo>
                    <a:pt x="104" y="154"/>
                  </a:lnTo>
                  <a:lnTo>
                    <a:pt x="106" y="154"/>
                  </a:lnTo>
                  <a:lnTo>
                    <a:pt x="112" y="154"/>
                  </a:lnTo>
                  <a:lnTo>
                    <a:pt x="122" y="158"/>
                  </a:lnTo>
                  <a:lnTo>
                    <a:pt x="133" y="166"/>
                  </a:lnTo>
                  <a:lnTo>
                    <a:pt x="139" y="169"/>
                  </a:lnTo>
                  <a:lnTo>
                    <a:pt x="144" y="177"/>
                  </a:lnTo>
                  <a:lnTo>
                    <a:pt x="150" y="185"/>
                  </a:lnTo>
                  <a:lnTo>
                    <a:pt x="156" y="194"/>
                  </a:lnTo>
                  <a:lnTo>
                    <a:pt x="158" y="200"/>
                  </a:lnTo>
                  <a:lnTo>
                    <a:pt x="161" y="206"/>
                  </a:lnTo>
                  <a:lnTo>
                    <a:pt x="161" y="211"/>
                  </a:lnTo>
                  <a:lnTo>
                    <a:pt x="165" y="219"/>
                  </a:lnTo>
                  <a:lnTo>
                    <a:pt x="167" y="226"/>
                  </a:lnTo>
                  <a:lnTo>
                    <a:pt x="167" y="234"/>
                  </a:lnTo>
                  <a:lnTo>
                    <a:pt x="169" y="242"/>
                  </a:lnTo>
                  <a:lnTo>
                    <a:pt x="171" y="251"/>
                  </a:lnTo>
                  <a:lnTo>
                    <a:pt x="171" y="259"/>
                  </a:lnTo>
                  <a:lnTo>
                    <a:pt x="171" y="268"/>
                  </a:lnTo>
                  <a:lnTo>
                    <a:pt x="171" y="276"/>
                  </a:lnTo>
                  <a:lnTo>
                    <a:pt x="171" y="284"/>
                  </a:lnTo>
                  <a:lnTo>
                    <a:pt x="171" y="289"/>
                  </a:lnTo>
                  <a:lnTo>
                    <a:pt x="171" y="295"/>
                  </a:lnTo>
                  <a:lnTo>
                    <a:pt x="171" y="301"/>
                  </a:lnTo>
                  <a:lnTo>
                    <a:pt x="173" y="308"/>
                  </a:lnTo>
                  <a:lnTo>
                    <a:pt x="171" y="318"/>
                  </a:lnTo>
                  <a:lnTo>
                    <a:pt x="171" y="327"/>
                  </a:lnTo>
                  <a:lnTo>
                    <a:pt x="169" y="333"/>
                  </a:lnTo>
                  <a:lnTo>
                    <a:pt x="169" y="341"/>
                  </a:lnTo>
                  <a:lnTo>
                    <a:pt x="169" y="350"/>
                  </a:lnTo>
                  <a:lnTo>
                    <a:pt x="169" y="356"/>
                  </a:lnTo>
                  <a:lnTo>
                    <a:pt x="173" y="360"/>
                  </a:lnTo>
                  <a:lnTo>
                    <a:pt x="179" y="360"/>
                  </a:lnTo>
                  <a:lnTo>
                    <a:pt x="182" y="360"/>
                  </a:lnTo>
                  <a:lnTo>
                    <a:pt x="190" y="365"/>
                  </a:lnTo>
                  <a:lnTo>
                    <a:pt x="198" y="371"/>
                  </a:lnTo>
                  <a:lnTo>
                    <a:pt x="209" y="380"/>
                  </a:lnTo>
                  <a:lnTo>
                    <a:pt x="219" y="388"/>
                  </a:lnTo>
                  <a:lnTo>
                    <a:pt x="230" y="399"/>
                  </a:lnTo>
                  <a:lnTo>
                    <a:pt x="236" y="403"/>
                  </a:lnTo>
                  <a:lnTo>
                    <a:pt x="243" y="409"/>
                  </a:lnTo>
                  <a:lnTo>
                    <a:pt x="249" y="413"/>
                  </a:lnTo>
                  <a:lnTo>
                    <a:pt x="257" y="419"/>
                  </a:lnTo>
                  <a:lnTo>
                    <a:pt x="262" y="422"/>
                  </a:lnTo>
                  <a:lnTo>
                    <a:pt x="268" y="426"/>
                  </a:lnTo>
                  <a:lnTo>
                    <a:pt x="274" y="428"/>
                  </a:lnTo>
                  <a:lnTo>
                    <a:pt x="281" y="432"/>
                  </a:lnTo>
                  <a:lnTo>
                    <a:pt x="287" y="434"/>
                  </a:lnTo>
                  <a:lnTo>
                    <a:pt x="293" y="436"/>
                  </a:lnTo>
                  <a:lnTo>
                    <a:pt x="298" y="436"/>
                  </a:lnTo>
                  <a:lnTo>
                    <a:pt x="306" y="438"/>
                  </a:lnTo>
                  <a:lnTo>
                    <a:pt x="315" y="434"/>
                  </a:lnTo>
                  <a:lnTo>
                    <a:pt x="327" y="426"/>
                  </a:lnTo>
                  <a:lnTo>
                    <a:pt x="331" y="420"/>
                  </a:lnTo>
                  <a:lnTo>
                    <a:pt x="336" y="415"/>
                  </a:lnTo>
                  <a:lnTo>
                    <a:pt x="338" y="407"/>
                  </a:lnTo>
                  <a:lnTo>
                    <a:pt x="344" y="399"/>
                  </a:lnTo>
                  <a:lnTo>
                    <a:pt x="344" y="388"/>
                  </a:lnTo>
                  <a:lnTo>
                    <a:pt x="348" y="380"/>
                  </a:lnTo>
                  <a:lnTo>
                    <a:pt x="350" y="369"/>
                  </a:lnTo>
                  <a:lnTo>
                    <a:pt x="352" y="360"/>
                  </a:lnTo>
                  <a:lnTo>
                    <a:pt x="353" y="346"/>
                  </a:lnTo>
                  <a:lnTo>
                    <a:pt x="353" y="335"/>
                  </a:lnTo>
                  <a:lnTo>
                    <a:pt x="353" y="329"/>
                  </a:lnTo>
                  <a:lnTo>
                    <a:pt x="355" y="322"/>
                  </a:lnTo>
                  <a:lnTo>
                    <a:pt x="355" y="316"/>
                  </a:lnTo>
                  <a:lnTo>
                    <a:pt x="355" y="310"/>
                  </a:lnTo>
                  <a:lnTo>
                    <a:pt x="355" y="301"/>
                  </a:lnTo>
                  <a:lnTo>
                    <a:pt x="355" y="295"/>
                  </a:lnTo>
                  <a:lnTo>
                    <a:pt x="355" y="287"/>
                  </a:lnTo>
                  <a:lnTo>
                    <a:pt x="355" y="282"/>
                  </a:lnTo>
                  <a:lnTo>
                    <a:pt x="353" y="274"/>
                  </a:lnTo>
                  <a:lnTo>
                    <a:pt x="353" y="266"/>
                  </a:lnTo>
                  <a:lnTo>
                    <a:pt x="353" y="259"/>
                  </a:lnTo>
                  <a:lnTo>
                    <a:pt x="353" y="253"/>
                  </a:lnTo>
                  <a:lnTo>
                    <a:pt x="350" y="246"/>
                  </a:lnTo>
                  <a:lnTo>
                    <a:pt x="350" y="238"/>
                  </a:lnTo>
                  <a:lnTo>
                    <a:pt x="348" y="230"/>
                  </a:lnTo>
                  <a:lnTo>
                    <a:pt x="348" y="223"/>
                  </a:lnTo>
                  <a:lnTo>
                    <a:pt x="346" y="217"/>
                  </a:lnTo>
                  <a:lnTo>
                    <a:pt x="344" y="209"/>
                  </a:lnTo>
                  <a:lnTo>
                    <a:pt x="342" y="202"/>
                  </a:lnTo>
                  <a:lnTo>
                    <a:pt x="340" y="196"/>
                  </a:lnTo>
                  <a:lnTo>
                    <a:pt x="336" y="187"/>
                  </a:lnTo>
                  <a:lnTo>
                    <a:pt x="333" y="175"/>
                  </a:lnTo>
                  <a:lnTo>
                    <a:pt x="331" y="166"/>
                  </a:lnTo>
                  <a:lnTo>
                    <a:pt x="327" y="156"/>
                  </a:lnTo>
                  <a:lnTo>
                    <a:pt x="321" y="147"/>
                  </a:lnTo>
                  <a:lnTo>
                    <a:pt x="319" y="137"/>
                  </a:lnTo>
                  <a:lnTo>
                    <a:pt x="314" y="128"/>
                  </a:lnTo>
                  <a:lnTo>
                    <a:pt x="310" y="120"/>
                  </a:lnTo>
                  <a:lnTo>
                    <a:pt x="304" y="111"/>
                  </a:lnTo>
                  <a:lnTo>
                    <a:pt x="300" y="103"/>
                  </a:lnTo>
                  <a:lnTo>
                    <a:pt x="296" y="93"/>
                  </a:lnTo>
                  <a:lnTo>
                    <a:pt x="291" y="88"/>
                  </a:lnTo>
                  <a:lnTo>
                    <a:pt x="285" y="78"/>
                  </a:lnTo>
                  <a:lnTo>
                    <a:pt x="283" y="71"/>
                  </a:lnTo>
                  <a:lnTo>
                    <a:pt x="276" y="65"/>
                  </a:lnTo>
                  <a:lnTo>
                    <a:pt x="274" y="59"/>
                  </a:lnTo>
                  <a:lnTo>
                    <a:pt x="268" y="52"/>
                  </a:lnTo>
                  <a:lnTo>
                    <a:pt x="262" y="46"/>
                  </a:lnTo>
                  <a:lnTo>
                    <a:pt x="257" y="38"/>
                  </a:lnTo>
                  <a:lnTo>
                    <a:pt x="253" y="34"/>
                  </a:lnTo>
                  <a:lnTo>
                    <a:pt x="243" y="23"/>
                  </a:lnTo>
                  <a:lnTo>
                    <a:pt x="234" y="15"/>
                  </a:lnTo>
                  <a:lnTo>
                    <a:pt x="226" y="8"/>
                  </a:lnTo>
                  <a:lnTo>
                    <a:pt x="219" y="2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2" y="0"/>
                  </a:lnTo>
                  <a:lnTo>
                    <a:pt x="180" y="0"/>
                  </a:lnTo>
                  <a:lnTo>
                    <a:pt x="167" y="0"/>
                  </a:lnTo>
                  <a:lnTo>
                    <a:pt x="156" y="2"/>
                  </a:lnTo>
                  <a:lnTo>
                    <a:pt x="150" y="2"/>
                  </a:lnTo>
                  <a:lnTo>
                    <a:pt x="142" y="4"/>
                  </a:lnTo>
                  <a:lnTo>
                    <a:pt x="137" y="6"/>
                  </a:lnTo>
                  <a:lnTo>
                    <a:pt x="131" y="6"/>
                  </a:lnTo>
                  <a:lnTo>
                    <a:pt x="120" y="8"/>
                  </a:lnTo>
                  <a:lnTo>
                    <a:pt x="108" y="12"/>
                  </a:lnTo>
                  <a:lnTo>
                    <a:pt x="97" y="12"/>
                  </a:lnTo>
                  <a:lnTo>
                    <a:pt x="87" y="14"/>
                  </a:lnTo>
                  <a:lnTo>
                    <a:pt x="78" y="15"/>
                  </a:lnTo>
                  <a:lnTo>
                    <a:pt x="72" y="17"/>
                  </a:lnTo>
                  <a:lnTo>
                    <a:pt x="65" y="19"/>
                  </a:lnTo>
                  <a:lnTo>
                    <a:pt x="61" y="19"/>
                  </a:lnTo>
                  <a:lnTo>
                    <a:pt x="57" y="21"/>
                  </a:lnTo>
                  <a:lnTo>
                    <a:pt x="57" y="23"/>
                  </a:lnTo>
                  <a:close/>
                </a:path>
              </a:pathLst>
            </a:custGeom>
            <a:solidFill>
              <a:srgbClr val="FFA64D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1" name="Freeform 31"/>
            <p:cNvSpPr>
              <a:spLocks/>
            </p:cNvSpPr>
            <p:nvPr/>
          </p:nvSpPr>
          <p:spPr bwMode="auto">
            <a:xfrm>
              <a:off x="2953" y="2204"/>
              <a:ext cx="162" cy="37"/>
            </a:xfrm>
            <a:custGeom>
              <a:avLst/>
              <a:gdLst>
                <a:gd name="T0" fmla="*/ 1 w 326"/>
                <a:gd name="T1" fmla="*/ 0 h 75"/>
                <a:gd name="T2" fmla="*/ 1 w 326"/>
                <a:gd name="T3" fmla="*/ 0 h 75"/>
                <a:gd name="T4" fmla="*/ 1 w 326"/>
                <a:gd name="T5" fmla="*/ 0 h 75"/>
                <a:gd name="T6" fmla="*/ 1 w 326"/>
                <a:gd name="T7" fmla="*/ 0 h 75"/>
                <a:gd name="T8" fmla="*/ 1 w 326"/>
                <a:gd name="T9" fmla="*/ 0 h 75"/>
                <a:gd name="T10" fmla="*/ 1 w 326"/>
                <a:gd name="T11" fmla="*/ 0 h 75"/>
                <a:gd name="T12" fmla="*/ 1 w 326"/>
                <a:gd name="T13" fmla="*/ 0 h 75"/>
                <a:gd name="T14" fmla="*/ 1 w 326"/>
                <a:gd name="T15" fmla="*/ 0 h 75"/>
                <a:gd name="T16" fmla="*/ 0 w 326"/>
                <a:gd name="T17" fmla="*/ 0 h 75"/>
                <a:gd name="T18" fmla="*/ 0 w 326"/>
                <a:gd name="T19" fmla="*/ 0 h 75"/>
                <a:gd name="T20" fmla="*/ 0 w 326"/>
                <a:gd name="T21" fmla="*/ 0 h 75"/>
                <a:gd name="T22" fmla="*/ 0 w 326"/>
                <a:gd name="T23" fmla="*/ 0 h 75"/>
                <a:gd name="T24" fmla="*/ 0 w 326"/>
                <a:gd name="T25" fmla="*/ 0 h 75"/>
                <a:gd name="T26" fmla="*/ 0 w 326"/>
                <a:gd name="T27" fmla="*/ 0 h 75"/>
                <a:gd name="T28" fmla="*/ 0 w 326"/>
                <a:gd name="T29" fmla="*/ 0 h 75"/>
                <a:gd name="T30" fmla="*/ 0 w 326"/>
                <a:gd name="T31" fmla="*/ 0 h 75"/>
                <a:gd name="T32" fmla="*/ 0 w 326"/>
                <a:gd name="T33" fmla="*/ 0 h 75"/>
                <a:gd name="T34" fmla="*/ 0 w 326"/>
                <a:gd name="T35" fmla="*/ 0 h 75"/>
                <a:gd name="T36" fmla="*/ 0 w 326"/>
                <a:gd name="T37" fmla="*/ 0 h 75"/>
                <a:gd name="T38" fmla="*/ 0 w 326"/>
                <a:gd name="T39" fmla="*/ 0 h 75"/>
                <a:gd name="T40" fmla="*/ 0 w 326"/>
                <a:gd name="T41" fmla="*/ 0 h 75"/>
                <a:gd name="T42" fmla="*/ 0 w 326"/>
                <a:gd name="T43" fmla="*/ 0 h 75"/>
                <a:gd name="T44" fmla="*/ 0 w 326"/>
                <a:gd name="T45" fmla="*/ 0 h 75"/>
                <a:gd name="T46" fmla="*/ 0 w 326"/>
                <a:gd name="T47" fmla="*/ 0 h 75"/>
                <a:gd name="T48" fmla="*/ 0 w 326"/>
                <a:gd name="T49" fmla="*/ 0 h 75"/>
                <a:gd name="T50" fmla="*/ 0 w 326"/>
                <a:gd name="T51" fmla="*/ 0 h 75"/>
                <a:gd name="T52" fmla="*/ 0 w 326"/>
                <a:gd name="T53" fmla="*/ 0 h 75"/>
                <a:gd name="T54" fmla="*/ 0 w 326"/>
                <a:gd name="T55" fmla="*/ 0 h 75"/>
                <a:gd name="T56" fmla="*/ 0 w 326"/>
                <a:gd name="T57" fmla="*/ 0 h 75"/>
                <a:gd name="T58" fmla="*/ 0 w 326"/>
                <a:gd name="T59" fmla="*/ 0 h 75"/>
                <a:gd name="T60" fmla="*/ 0 w 326"/>
                <a:gd name="T61" fmla="*/ 0 h 75"/>
                <a:gd name="T62" fmla="*/ 0 w 326"/>
                <a:gd name="T63" fmla="*/ 0 h 75"/>
                <a:gd name="T64" fmla="*/ 0 w 326"/>
                <a:gd name="T65" fmla="*/ 0 h 75"/>
                <a:gd name="T66" fmla="*/ 0 w 326"/>
                <a:gd name="T67" fmla="*/ 0 h 75"/>
                <a:gd name="T68" fmla="*/ 0 w 326"/>
                <a:gd name="T69" fmla="*/ 0 h 75"/>
                <a:gd name="T70" fmla="*/ 0 w 326"/>
                <a:gd name="T71" fmla="*/ 0 h 75"/>
                <a:gd name="T72" fmla="*/ 0 w 326"/>
                <a:gd name="T73" fmla="*/ 0 h 75"/>
                <a:gd name="T74" fmla="*/ 0 w 326"/>
                <a:gd name="T75" fmla="*/ 0 h 75"/>
                <a:gd name="T76" fmla="*/ 0 w 326"/>
                <a:gd name="T77" fmla="*/ 0 h 75"/>
                <a:gd name="T78" fmla="*/ 0 w 326"/>
                <a:gd name="T79" fmla="*/ 0 h 75"/>
                <a:gd name="T80" fmla="*/ 0 w 326"/>
                <a:gd name="T81" fmla="*/ 0 h 75"/>
                <a:gd name="T82" fmla="*/ 0 w 326"/>
                <a:gd name="T83" fmla="*/ 0 h 75"/>
                <a:gd name="T84" fmla="*/ 0 w 326"/>
                <a:gd name="T85" fmla="*/ 0 h 75"/>
                <a:gd name="T86" fmla="*/ 0 w 326"/>
                <a:gd name="T87" fmla="*/ 0 h 75"/>
                <a:gd name="T88" fmla="*/ 0 w 326"/>
                <a:gd name="T89" fmla="*/ 0 h 75"/>
                <a:gd name="T90" fmla="*/ 0 w 326"/>
                <a:gd name="T91" fmla="*/ 0 h 75"/>
                <a:gd name="T92" fmla="*/ 0 w 326"/>
                <a:gd name="T93" fmla="*/ 0 h 75"/>
                <a:gd name="T94" fmla="*/ 0 w 326"/>
                <a:gd name="T95" fmla="*/ 0 h 75"/>
                <a:gd name="T96" fmla="*/ 0 w 326"/>
                <a:gd name="T97" fmla="*/ 0 h 75"/>
                <a:gd name="T98" fmla="*/ 0 w 326"/>
                <a:gd name="T99" fmla="*/ 0 h 75"/>
                <a:gd name="T100" fmla="*/ 0 w 326"/>
                <a:gd name="T101" fmla="*/ 0 h 75"/>
                <a:gd name="T102" fmla="*/ 0 w 326"/>
                <a:gd name="T103" fmla="*/ 0 h 75"/>
                <a:gd name="T104" fmla="*/ 0 w 326"/>
                <a:gd name="T105" fmla="*/ 0 h 75"/>
                <a:gd name="T106" fmla="*/ 0 w 326"/>
                <a:gd name="T107" fmla="*/ 0 h 75"/>
                <a:gd name="T108" fmla="*/ 0 w 326"/>
                <a:gd name="T109" fmla="*/ 0 h 75"/>
                <a:gd name="T110" fmla="*/ 0 w 326"/>
                <a:gd name="T111" fmla="*/ 0 h 75"/>
                <a:gd name="T112" fmla="*/ 0 w 326"/>
                <a:gd name="T113" fmla="*/ 0 h 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26"/>
                <a:gd name="T172" fmla="*/ 0 h 75"/>
                <a:gd name="T173" fmla="*/ 326 w 326"/>
                <a:gd name="T174" fmla="*/ 75 h 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26" h="75">
                  <a:moveTo>
                    <a:pt x="54" y="0"/>
                  </a:moveTo>
                  <a:lnTo>
                    <a:pt x="280" y="6"/>
                  </a:lnTo>
                  <a:lnTo>
                    <a:pt x="282" y="6"/>
                  </a:lnTo>
                  <a:lnTo>
                    <a:pt x="289" y="10"/>
                  </a:lnTo>
                  <a:lnTo>
                    <a:pt x="301" y="12"/>
                  </a:lnTo>
                  <a:lnTo>
                    <a:pt x="312" y="18"/>
                  </a:lnTo>
                  <a:lnTo>
                    <a:pt x="320" y="23"/>
                  </a:lnTo>
                  <a:lnTo>
                    <a:pt x="326" y="31"/>
                  </a:lnTo>
                  <a:lnTo>
                    <a:pt x="324" y="35"/>
                  </a:lnTo>
                  <a:lnTo>
                    <a:pt x="322" y="38"/>
                  </a:lnTo>
                  <a:lnTo>
                    <a:pt x="320" y="44"/>
                  </a:lnTo>
                  <a:lnTo>
                    <a:pt x="314" y="50"/>
                  </a:lnTo>
                  <a:lnTo>
                    <a:pt x="307" y="52"/>
                  </a:lnTo>
                  <a:lnTo>
                    <a:pt x="297" y="56"/>
                  </a:lnTo>
                  <a:lnTo>
                    <a:pt x="286" y="59"/>
                  </a:lnTo>
                  <a:lnTo>
                    <a:pt x="274" y="63"/>
                  </a:lnTo>
                  <a:lnTo>
                    <a:pt x="263" y="63"/>
                  </a:lnTo>
                  <a:lnTo>
                    <a:pt x="251" y="67"/>
                  </a:lnTo>
                  <a:lnTo>
                    <a:pt x="240" y="69"/>
                  </a:lnTo>
                  <a:lnTo>
                    <a:pt x="230" y="71"/>
                  </a:lnTo>
                  <a:lnTo>
                    <a:pt x="217" y="71"/>
                  </a:lnTo>
                  <a:lnTo>
                    <a:pt x="208" y="71"/>
                  </a:lnTo>
                  <a:lnTo>
                    <a:pt x="196" y="71"/>
                  </a:lnTo>
                  <a:lnTo>
                    <a:pt x="187" y="73"/>
                  </a:lnTo>
                  <a:lnTo>
                    <a:pt x="179" y="73"/>
                  </a:lnTo>
                  <a:lnTo>
                    <a:pt x="172" y="73"/>
                  </a:lnTo>
                  <a:lnTo>
                    <a:pt x="166" y="73"/>
                  </a:lnTo>
                  <a:lnTo>
                    <a:pt x="164" y="75"/>
                  </a:lnTo>
                  <a:lnTo>
                    <a:pt x="160" y="73"/>
                  </a:lnTo>
                  <a:lnTo>
                    <a:pt x="154" y="73"/>
                  </a:lnTo>
                  <a:lnTo>
                    <a:pt x="147" y="73"/>
                  </a:lnTo>
                  <a:lnTo>
                    <a:pt x="141" y="73"/>
                  </a:lnTo>
                  <a:lnTo>
                    <a:pt x="132" y="73"/>
                  </a:lnTo>
                  <a:lnTo>
                    <a:pt x="124" y="73"/>
                  </a:lnTo>
                  <a:lnTo>
                    <a:pt x="114" y="73"/>
                  </a:lnTo>
                  <a:lnTo>
                    <a:pt x="107" y="73"/>
                  </a:lnTo>
                  <a:lnTo>
                    <a:pt x="97" y="71"/>
                  </a:lnTo>
                  <a:lnTo>
                    <a:pt x="88" y="71"/>
                  </a:lnTo>
                  <a:lnTo>
                    <a:pt x="78" y="69"/>
                  </a:lnTo>
                  <a:lnTo>
                    <a:pt x="71" y="69"/>
                  </a:lnTo>
                  <a:lnTo>
                    <a:pt x="61" y="69"/>
                  </a:lnTo>
                  <a:lnTo>
                    <a:pt x="54" y="67"/>
                  </a:lnTo>
                  <a:lnTo>
                    <a:pt x="46" y="67"/>
                  </a:lnTo>
                  <a:lnTo>
                    <a:pt x="42" y="65"/>
                  </a:lnTo>
                  <a:lnTo>
                    <a:pt x="31" y="61"/>
                  </a:lnTo>
                  <a:lnTo>
                    <a:pt x="21" y="57"/>
                  </a:lnTo>
                  <a:lnTo>
                    <a:pt x="14" y="52"/>
                  </a:lnTo>
                  <a:lnTo>
                    <a:pt x="8" y="4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8" y="38"/>
                  </a:lnTo>
                  <a:lnTo>
                    <a:pt x="14" y="38"/>
                  </a:lnTo>
                  <a:lnTo>
                    <a:pt x="19" y="40"/>
                  </a:lnTo>
                  <a:lnTo>
                    <a:pt x="27" y="42"/>
                  </a:lnTo>
                  <a:lnTo>
                    <a:pt x="35" y="44"/>
                  </a:lnTo>
                  <a:lnTo>
                    <a:pt x="42" y="46"/>
                  </a:lnTo>
                  <a:lnTo>
                    <a:pt x="50" y="48"/>
                  </a:lnTo>
                  <a:lnTo>
                    <a:pt x="57" y="50"/>
                  </a:lnTo>
                  <a:lnTo>
                    <a:pt x="67" y="52"/>
                  </a:lnTo>
                  <a:lnTo>
                    <a:pt x="73" y="52"/>
                  </a:lnTo>
                  <a:lnTo>
                    <a:pt x="80" y="54"/>
                  </a:lnTo>
                  <a:lnTo>
                    <a:pt x="90" y="54"/>
                  </a:lnTo>
                  <a:lnTo>
                    <a:pt x="97" y="56"/>
                  </a:lnTo>
                  <a:lnTo>
                    <a:pt x="103" y="56"/>
                  </a:lnTo>
                  <a:lnTo>
                    <a:pt x="109" y="56"/>
                  </a:lnTo>
                  <a:lnTo>
                    <a:pt x="116" y="56"/>
                  </a:lnTo>
                  <a:lnTo>
                    <a:pt x="122" y="56"/>
                  </a:lnTo>
                  <a:lnTo>
                    <a:pt x="130" y="56"/>
                  </a:lnTo>
                  <a:lnTo>
                    <a:pt x="135" y="56"/>
                  </a:lnTo>
                  <a:lnTo>
                    <a:pt x="141" y="56"/>
                  </a:lnTo>
                  <a:lnTo>
                    <a:pt x="147" y="56"/>
                  </a:lnTo>
                  <a:lnTo>
                    <a:pt x="156" y="54"/>
                  </a:lnTo>
                  <a:lnTo>
                    <a:pt x="164" y="54"/>
                  </a:lnTo>
                  <a:lnTo>
                    <a:pt x="168" y="52"/>
                  </a:lnTo>
                  <a:lnTo>
                    <a:pt x="172" y="52"/>
                  </a:lnTo>
                  <a:lnTo>
                    <a:pt x="168" y="48"/>
                  </a:lnTo>
                  <a:lnTo>
                    <a:pt x="158" y="44"/>
                  </a:lnTo>
                  <a:lnTo>
                    <a:pt x="151" y="42"/>
                  </a:lnTo>
                  <a:lnTo>
                    <a:pt x="145" y="40"/>
                  </a:lnTo>
                  <a:lnTo>
                    <a:pt x="137" y="38"/>
                  </a:lnTo>
                  <a:lnTo>
                    <a:pt x="132" y="38"/>
                  </a:lnTo>
                  <a:lnTo>
                    <a:pt x="122" y="35"/>
                  </a:lnTo>
                  <a:lnTo>
                    <a:pt x="116" y="35"/>
                  </a:lnTo>
                  <a:lnTo>
                    <a:pt x="109" y="33"/>
                  </a:lnTo>
                  <a:lnTo>
                    <a:pt x="105" y="33"/>
                  </a:lnTo>
                  <a:lnTo>
                    <a:pt x="97" y="29"/>
                  </a:lnTo>
                  <a:lnTo>
                    <a:pt x="99" y="29"/>
                  </a:lnTo>
                  <a:lnTo>
                    <a:pt x="107" y="27"/>
                  </a:lnTo>
                  <a:lnTo>
                    <a:pt x="114" y="25"/>
                  </a:lnTo>
                  <a:lnTo>
                    <a:pt x="120" y="21"/>
                  </a:lnTo>
                  <a:lnTo>
                    <a:pt x="114" y="21"/>
                  </a:lnTo>
                  <a:lnTo>
                    <a:pt x="111" y="19"/>
                  </a:lnTo>
                  <a:lnTo>
                    <a:pt x="107" y="19"/>
                  </a:lnTo>
                  <a:lnTo>
                    <a:pt x="101" y="19"/>
                  </a:lnTo>
                  <a:lnTo>
                    <a:pt x="95" y="19"/>
                  </a:lnTo>
                  <a:lnTo>
                    <a:pt x="86" y="19"/>
                  </a:lnTo>
                  <a:lnTo>
                    <a:pt x="78" y="19"/>
                  </a:lnTo>
                  <a:lnTo>
                    <a:pt x="71" y="19"/>
                  </a:lnTo>
                  <a:lnTo>
                    <a:pt x="65" y="19"/>
                  </a:lnTo>
                  <a:lnTo>
                    <a:pt x="56" y="18"/>
                  </a:lnTo>
                  <a:lnTo>
                    <a:pt x="48" y="18"/>
                  </a:lnTo>
                  <a:lnTo>
                    <a:pt x="40" y="18"/>
                  </a:lnTo>
                  <a:lnTo>
                    <a:pt x="35" y="18"/>
                  </a:lnTo>
                  <a:lnTo>
                    <a:pt x="25" y="18"/>
                  </a:lnTo>
                  <a:lnTo>
                    <a:pt x="19" y="18"/>
                  </a:lnTo>
                  <a:lnTo>
                    <a:pt x="21" y="16"/>
                  </a:lnTo>
                  <a:lnTo>
                    <a:pt x="27" y="12"/>
                  </a:lnTo>
                  <a:lnTo>
                    <a:pt x="33" y="10"/>
                  </a:lnTo>
                  <a:lnTo>
                    <a:pt x="38" y="6"/>
                  </a:lnTo>
                  <a:lnTo>
                    <a:pt x="46" y="2"/>
                  </a:lnTo>
                  <a:lnTo>
                    <a:pt x="5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2" name="Freeform 32"/>
            <p:cNvSpPr>
              <a:spLocks/>
            </p:cNvSpPr>
            <p:nvPr/>
          </p:nvSpPr>
          <p:spPr bwMode="auto">
            <a:xfrm>
              <a:off x="2947" y="2204"/>
              <a:ext cx="32" cy="27"/>
            </a:xfrm>
            <a:custGeom>
              <a:avLst/>
              <a:gdLst>
                <a:gd name="T0" fmla="*/ 0 w 65"/>
                <a:gd name="T1" fmla="*/ 0 h 54"/>
                <a:gd name="T2" fmla="*/ 0 w 65"/>
                <a:gd name="T3" fmla="*/ 0 h 54"/>
                <a:gd name="T4" fmla="*/ 0 w 65"/>
                <a:gd name="T5" fmla="*/ 0 h 54"/>
                <a:gd name="T6" fmla="*/ 0 w 65"/>
                <a:gd name="T7" fmla="*/ 1 h 54"/>
                <a:gd name="T8" fmla="*/ 0 w 65"/>
                <a:gd name="T9" fmla="*/ 1 h 54"/>
                <a:gd name="T10" fmla="*/ 0 w 65"/>
                <a:gd name="T11" fmla="*/ 1 h 54"/>
                <a:gd name="T12" fmla="*/ 0 w 65"/>
                <a:gd name="T13" fmla="*/ 1 h 54"/>
                <a:gd name="T14" fmla="*/ 0 w 65"/>
                <a:gd name="T15" fmla="*/ 1 h 54"/>
                <a:gd name="T16" fmla="*/ 0 w 65"/>
                <a:gd name="T17" fmla="*/ 1 h 54"/>
                <a:gd name="T18" fmla="*/ 0 w 65"/>
                <a:gd name="T19" fmla="*/ 1 h 54"/>
                <a:gd name="T20" fmla="*/ 0 w 65"/>
                <a:gd name="T21" fmla="*/ 1 h 54"/>
                <a:gd name="T22" fmla="*/ 0 w 65"/>
                <a:gd name="T23" fmla="*/ 1 h 54"/>
                <a:gd name="T24" fmla="*/ 0 w 65"/>
                <a:gd name="T25" fmla="*/ 1 h 54"/>
                <a:gd name="T26" fmla="*/ 0 w 65"/>
                <a:gd name="T27" fmla="*/ 1 h 54"/>
                <a:gd name="T28" fmla="*/ 0 w 65"/>
                <a:gd name="T29" fmla="*/ 1 h 54"/>
                <a:gd name="T30" fmla="*/ 0 w 65"/>
                <a:gd name="T31" fmla="*/ 1 h 54"/>
                <a:gd name="T32" fmla="*/ 0 w 65"/>
                <a:gd name="T33" fmla="*/ 1 h 54"/>
                <a:gd name="T34" fmla="*/ 0 w 65"/>
                <a:gd name="T35" fmla="*/ 1 h 54"/>
                <a:gd name="T36" fmla="*/ 0 w 65"/>
                <a:gd name="T37" fmla="*/ 1 h 54"/>
                <a:gd name="T38" fmla="*/ 0 w 65"/>
                <a:gd name="T39" fmla="*/ 1 h 54"/>
                <a:gd name="T40" fmla="*/ 0 w 65"/>
                <a:gd name="T41" fmla="*/ 1 h 54"/>
                <a:gd name="T42" fmla="*/ 0 w 65"/>
                <a:gd name="T43" fmla="*/ 1 h 54"/>
                <a:gd name="T44" fmla="*/ 0 w 65"/>
                <a:gd name="T45" fmla="*/ 1 h 54"/>
                <a:gd name="T46" fmla="*/ 0 w 65"/>
                <a:gd name="T47" fmla="*/ 1 h 54"/>
                <a:gd name="T48" fmla="*/ 0 w 65"/>
                <a:gd name="T49" fmla="*/ 1 h 54"/>
                <a:gd name="T50" fmla="*/ 0 w 65"/>
                <a:gd name="T51" fmla="*/ 1 h 54"/>
                <a:gd name="T52" fmla="*/ 0 w 65"/>
                <a:gd name="T53" fmla="*/ 1 h 54"/>
                <a:gd name="T54" fmla="*/ 0 w 65"/>
                <a:gd name="T55" fmla="*/ 1 h 54"/>
                <a:gd name="T56" fmla="*/ 0 w 65"/>
                <a:gd name="T57" fmla="*/ 1 h 54"/>
                <a:gd name="T58" fmla="*/ 0 w 65"/>
                <a:gd name="T59" fmla="*/ 1 h 54"/>
                <a:gd name="T60" fmla="*/ 0 w 65"/>
                <a:gd name="T61" fmla="*/ 1 h 54"/>
                <a:gd name="T62" fmla="*/ 0 w 65"/>
                <a:gd name="T63" fmla="*/ 1 h 54"/>
                <a:gd name="T64" fmla="*/ 0 w 65"/>
                <a:gd name="T65" fmla="*/ 1 h 54"/>
                <a:gd name="T66" fmla="*/ 0 w 65"/>
                <a:gd name="T67" fmla="*/ 0 h 54"/>
                <a:gd name="T68" fmla="*/ 0 w 65"/>
                <a:gd name="T69" fmla="*/ 0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5"/>
                <a:gd name="T106" fmla="*/ 0 h 54"/>
                <a:gd name="T107" fmla="*/ 65 w 65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5" h="54">
                  <a:moveTo>
                    <a:pt x="65" y="0"/>
                  </a:moveTo>
                  <a:lnTo>
                    <a:pt x="59" y="0"/>
                  </a:lnTo>
                  <a:lnTo>
                    <a:pt x="49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7" y="6"/>
                  </a:lnTo>
                  <a:lnTo>
                    <a:pt x="21" y="10"/>
                  </a:lnTo>
                  <a:lnTo>
                    <a:pt x="13" y="12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2" y="31"/>
                  </a:lnTo>
                  <a:lnTo>
                    <a:pt x="8" y="35"/>
                  </a:lnTo>
                  <a:lnTo>
                    <a:pt x="15" y="42"/>
                  </a:lnTo>
                  <a:lnTo>
                    <a:pt x="21" y="46"/>
                  </a:lnTo>
                  <a:lnTo>
                    <a:pt x="29" y="50"/>
                  </a:lnTo>
                  <a:lnTo>
                    <a:pt x="32" y="52"/>
                  </a:lnTo>
                  <a:lnTo>
                    <a:pt x="36" y="54"/>
                  </a:lnTo>
                  <a:lnTo>
                    <a:pt x="40" y="54"/>
                  </a:lnTo>
                  <a:lnTo>
                    <a:pt x="40" y="52"/>
                  </a:lnTo>
                  <a:lnTo>
                    <a:pt x="34" y="46"/>
                  </a:lnTo>
                  <a:lnTo>
                    <a:pt x="30" y="42"/>
                  </a:lnTo>
                  <a:lnTo>
                    <a:pt x="29" y="40"/>
                  </a:lnTo>
                  <a:lnTo>
                    <a:pt x="25" y="38"/>
                  </a:lnTo>
                  <a:lnTo>
                    <a:pt x="21" y="35"/>
                  </a:lnTo>
                  <a:lnTo>
                    <a:pt x="19" y="31"/>
                  </a:lnTo>
                  <a:lnTo>
                    <a:pt x="19" y="25"/>
                  </a:lnTo>
                  <a:lnTo>
                    <a:pt x="21" y="21"/>
                  </a:lnTo>
                  <a:lnTo>
                    <a:pt x="25" y="18"/>
                  </a:lnTo>
                  <a:lnTo>
                    <a:pt x="30" y="18"/>
                  </a:lnTo>
                  <a:lnTo>
                    <a:pt x="36" y="16"/>
                  </a:lnTo>
                  <a:lnTo>
                    <a:pt x="44" y="1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3" name="Freeform 33"/>
            <p:cNvSpPr>
              <a:spLocks/>
            </p:cNvSpPr>
            <p:nvPr/>
          </p:nvSpPr>
          <p:spPr bwMode="auto">
            <a:xfrm>
              <a:off x="3097" y="1516"/>
              <a:ext cx="101" cy="27"/>
            </a:xfrm>
            <a:custGeom>
              <a:avLst/>
              <a:gdLst>
                <a:gd name="T0" fmla="*/ 1 w 202"/>
                <a:gd name="T1" fmla="*/ 1 h 53"/>
                <a:gd name="T2" fmla="*/ 1 w 202"/>
                <a:gd name="T3" fmla="*/ 1 h 53"/>
                <a:gd name="T4" fmla="*/ 1 w 202"/>
                <a:gd name="T5" fmla="*/ 1 h 53"/>
                <a:gd name="T6" fmla="*/ 1 w 202"/>
                <a:gd name="T7" fmla="*/ 1 h 53"/>
                <a:gd name="T8" fmla="*/ 1 w 202"/>
                <a:gd name="T9" fmla="*/ 1 h 53"/>
                <a:gd name="T10" fmla="*/ 1 w 202"/>
                <a:gd name="T11" fmla="*/ 1 h 53"/>
                <a:gd name="T12" fmla="*/ 1 w 202"/>
                <a:gd name="T13" fmla="*/ 1 h 53"/>
                <a:gd name="T14" fmla="*/ 1 w 202"/>
                <a:gd name="T15" fmla="*/ 1 h 53"/>
                <a:gd name="T16" fmla="*/ 1 w 202"/>
                <a:gd name="T17" fmla="*/ 1 h 53"/>
                <a:gd name="T18" fmla="*/ 1 w 202"/>
                <a:gd name="T19" fmla="*/ 1 h 53"/>
                <a:gd name="T20" fmla="*/ 1 w 202"/>
                <a:gd name="T21" fmla="*/ 1 h 53"/>
                <a:gd name="T22" fmla="*/ 1 w 202"/>
                <a:gd name="T23" fmla="*/ 1 h 53"/>
                <a:gd name="T24" fmla="*/ 1 w 202"/>
                <a:gd name="T25" fmla="*/ 1 h 53"/>
                <a:gd name="T26" fmla="*/ 1 w 202"/>
                <a:gd name="T27" fmla="*/ 1 h 53"/>
                <a:gd name="T28" fmla="*/ 1 w 202"/>
                <a:gd name="T29" fmla="*/ 1 h 53"/>
                <a:gd name="T30" fmla="*/ 1 w 202"/>
                <a:gd name="T31" fmla="*/ 1 h 53"/>
                <a:gd name="T32" fmla="*/ 1 w 202"/>
                <a:gd name="T33" fmla="*/ 1 h 53"/>
                <a:gd name="T34" fmla="*/ 1 w 202"/>
                <a:gd name="T35" fmla="*/ 1 h 53"/>
                <a:gd name="T36" fmla="*/ 1 w 202"/>
                <a:gd name="T37" fmla="*/ 0 h 53"/>
                <a:gd name="T38" fmla="*/ 1 w 202"/>
                <a:gd name="T39" fmla="*/ 1 h 53"/>
                <a:gd name="T40" fmla="*/ 1 w 202"/>
                <a:gd name="T41" fmla="*/ 1 h 53"/>
                <a:gd name="T42" fmla="*/ 1 w 202"/>
                <a:gd name="T43" fmla="*/ 1 h 53"/>
                <a:gd name="T44" fmla="*/ 1 w 202"/>
                <a:gd name="T45" fmla="*/ 1 h 53"/>
                <a:gd name="T46" fmla="*/ 1 w 202"/>
                <a:gd name="T47" fmla="*/ 1 h 53"/>
                <a:gd name="T48" fmla="*/ 1 w 202"/>
                <a:gd name="T49" fmla="*/ 1 h 53"/>
                <a:gd name="T50" fmla="*/ 1 w 202"/>
                <a:gd name="T51" fmla="*/ 1 h 53"/>
                <a:gd name="T52" fmla="*/ 1 w 202"/>
                <a:gd name="T53" fmla="*/ 1 h 53"/>
                <a:gd name="T54" fmla="*/ 1 w 202"/>
                <a:gd name="T55" fmla="*/ 1 h 53"/>
                <a:gd name="T56" fmla="*/ 1 w 202"/>
                <a:gd name="T57" fmla="*/ 1 h 53"/>
                <a:gd name="T58" fmla="*/ 1 w 202"/>
                <a:gd name="T59" fmla="*/ 1 h 53"/>
                <a:gd name="T60" fmla="*/ 1 w 202"/>
                <a:gd name="T61" fmla="*/ 1 h 53"/>
                <a:gd name="T62" fmla="*/ 1 w 202"/>
                <a:gd name="T63" fmla="*/ 1 h 53"/>
                <a:gd name="T64" fmla="*/ 1 w 202"/>
                <a:gd name="T65" fmla="*/ 1 h 53"/>
                <a:gd name="T66" fmla="*/ 1 w 202"/>
                <a:gd name="T67" fmla="*/ 1 h 53"/>
                <a:gd name="T68" fmla="*/ 1 w 202"/>
                <a:gd name="T69" fmla="*/ 1 h 53"/>
                <a:gd name="T70" fmla="*/ 1 w 202"/>
                <a:gd name="T71" fmla="*/ 1 h 53"/>
                <a:gd name="T72" fmla="*/ 1 w 202"/>
                <a:gd name="T73" fmla="*/ 1 h 53"/>
                <a:gd name="T74" fmla="*/ 1 w 202"/>
                <a:gd name="T75" fmla="*/ 1 h 53"/>
                <a:gd name="T76" fmla="*/ 1 w 202"/>
                <a:gd name="T77" fmla="*/ 1 h 53"/>
                <a:gd name="T78" fmla="*/ 1 w 202"/>
                <a:gd name="T79" fmla="*/ 1 h 53"/>
                <a:gd name="T80" fmla="*/ 1 w 202"/>
                <a:gd name="T81" fmla="*/ 1 h 53"/>
                <a:gd name="T82" fmla="*/ 1 w 202"/>
                <a:gd name="T83" fmla="*/ 1 h 53"/>
                <a:gd name="T84" fmla="*/ 1 w 202"/>
                <a:gd name="T85" fmla="*/ 1 h 53"/>
                <a:gd name="T86" fmla="*/ 1 w 202"/>
                <a:gd name="T87" fmla="*/ 1 h 53"/>
                <a:gd name="T88" fmla="*/ 1 w 202"/>
                <a:gd name="T89" fmla="*/ 1 h 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2"/>
                <a:gd name="T136" fmla="*/ 0 h 53"/>
                <a:gd name="T137" fmla="*/ 202 w 202"/>
                <a:gd name="T138" fmla="*/ 53 h 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2" h="53">
                  <a:moveTo>
                    <a:pt x="105" y="2"/>
                  </a:moveTo>
                  <a:lnTo>
                    <a:pt x="113" y="6"/>
                  </a:lnTo>
                  <a:lnTo>
                    <a:pt x="120" y="11"/>
                  </a:lnTo>
                  <a:lnTo>
                    <a:pt x="126" y="15"/>
                  </a:lnTo>
                  <a:lnTo>
                    <a:pt x="132" y="19"/>
                  </a:lnTo>
                  <a:lnTo>
                    <a:pt x="132" y="23"/>
                  </a:lnTo>
                  <a:lnTo>
                    <a:pt x="128" y="25"/>
                  </a:lnTo>
                  <a:lnTo>
                    <a:pt x="118" y="23"/>
                  </a:lnTo>
                  <a:lnTo>
                    <a:pt x="113" y="23"/>
                  </a:lnTo>
                  <a:lnTo>
                    <a:pt x="105" y="23"/>
                  </a:lnTo>
                  <a:lnTo>
                    <a:pt x="101" y="23"/>
                  </a:lnTo>
                  <a:lnTo>
                    <a:pt x="92" y="23"/>
                  </a:lnTo>
                  <a:lnTo>
                    <a:pt x="90" y="23"/>
                  </a:lnTo>
                  <a:lnTo>
                    <a:pt x="92" y="23"/>
                  </a:lnTo>
                  <a:lnTo>
                    <a:pt x="97" y="23"/>
                  </a:lnTo>
                  <a:lnTo>
                    <a:pt x="107" y="23"/>
                  </a:lnTo>
                  <a:lnTo>
                    <a:pt x="118" y="25"/>
                  </a:lnTo>
                  <a:lnTo>
                    <a:pt x="126" y="27"/>
                  </a:lnTo>
                  <a:lnTo>
                    <a:pt x="135" y="29"/>
                  </a:lnTo>
                  <a:lnTo>
                    <a:pt x="139" y="30"/>
                  </a:lnTo>
                  <a:lnTo>
                    <a:pt x="141" y="34"/>
                  </a:lnTo>
                  <a:lnTo>
                    <a:pt x="137" y="32"/>
                  </a:lnTo>
                  <a:lnTo>
                    <a:pt x="133" y="32"/>
                  </a:lnTo>
                  <a:lnTo>
                    <a:pt x="126" y="30"/>
                  </a:lnTo>
                  <a:lnTo>
                    <a:pt x="120" y="30"/>
                  </a:lnTo>
                  <a:lnTo>
                    <a:pt x="111" y="29"/>
                  </a:lnTo>
                  <a:lnTo>
                    <a:pt x="101" y="25"/>
                  </a:lnTo>
                  <a:lnTo>
                    <a:pt x="92" y="23"/>
                  </a:lnTo>
                  <a:lnTo>
                    <a:pt x="82" y="23"/>
                  </a:lnTo>
                  <a:lnTo>
                    <a:pt x="71" y="19"/>
                  </a:lnTo>
                  <a:lnTo>
                    <a:pt x="59" y="17"/>
                  </a:lnTo>
                  <a:lnTo>
                    <a:pt x="50" y="13"/>
                  </a:lnTo>
                  <a:lnTo>
                    <a:pt x="42" y="11"/>
                  </a:lnTo>
                  <a:lnTo>
                    <a:pt x="33" y="8"/>
                  </a:lnTo>
                  <a:lnTo>
                    <a:pt x="27" y="8"/>
                  </a:lnTo>
                  <a:lnTo>
                    <a:pt x="23" y="6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8" y="13"/>
                  </a:lnTo>
                  <a:lnTo>
                    <a:pt x="12" y="17"/>
                  </a:lnTo>
                  <a:lnTo>
                    <a:pt x="19" y="19"/>
                  </a:lnTo>
                  <a:lnTo>
                    <a:pt x="23" y="21"/>
                  </a:lnTo>
                  <a:lnTo>
                    <a:pt x="27" y="23"/>
                  </a:lnTo>
                  <a:lnTo>
                    <a:pt x="35" y="25"/>
                  </a:lnTo>
                  <a:lnTo>
                    <a:pt x="42" y="27"/>
                  </a:lnTo>
                  <a:lnTo>
                    <a:pt x="48" y="29"/>
                  </a:lnTo>
                  <a:lnTo>
                    <a:pt x="56" y="30"/>
                  </a:lnTo>
                  <a:lnTo>
                    <a:pt x="65" y="32"/>
                  </a:lnTo>
                  <a:lnTo>
                    <a:pt x="76" y="36"/>
                  </a:lnTo>
                  <a:lnTo>
                    <a:pt x="86" y="38"/>
                  </a:lnTo>
                  <a:lnTo>
                    <a:pt x="97" y="40"/>
                  </a:lnTo>
                  <a:lnTo>
                    <a:pt x="103" y="42"/>
                  </a:lnTo>
                  <a:lnTo>
                    <a:pt x="109" y="44"/>
                  </a:lnTo>
                  <a:lnTo>
                    <a:pt x="116" y="46"/>
                  </a:lnTo>
                  <a:lnTo>
                    <a:pt x="124" y="48"/>
                  </a:lnTo>
                  <a:lnTo>
                    <a:pt x="130" y="48"/>
                  </a:lnTo>
                  <a:lnTo>
                    <a:pt x="137" y="48"/>
                  </a:lnTo>
                  <a:lnTo>
                    <a:pt x="143" y="49"/>
                  </a:lnTo>
                  <a:lnTo>
                    <a:pt x="149" y="51"/>
                  </a:lnTo>
                  <a:lnTo>
                    <a:pt x="158" y="51"/>
                  </a:lnTo>
                  <a:lnTo>
                    <a:pt x="168" y="53"/>
                  </a:lnTo>
                  <a:lnTo>
                    <a:pt x="175" y="53"/>
                  </a:lnTo>
                  <a:lnTo>
                    <a:pt x="183" y="53"/>
                  </a:lnTo>
                  <a:lnTo>
                    <a:pt x="189" y="53"/>
                  </a:lnTo>
                  <a:lnTo>
                    <a:pt x="194" y="53"/>
                  </a:lnTo>
                  <a:lnTo>
                    <a:pt x="200" y="51"/>
                  </a:lnTo>
                  <a:lnTo>
                    <a:pt x="202" y="48"/>
                  </a:lnTo>
                  <a:lnTo>
                    <a:pt x="202" y="46"/>
                  </a:lnTo>
                  <a:lnTo>
                    <a:pt x="202" y="42"/>
                  </a:lnTo>
                  <a:lnTo>
                    <a:pt x="196" y="36"/>
                  </a:lnTo>
                  <a:lnTo>
                    <a:pt x="190" y="32"/>
                  </a:lnTo>
                  <a:lnTo>
                    <a:pt x="185" y="27"/>
                  </a:lnTo>
                  <a:lnTo>
                    <a:pt x="179" y="23"/>
                  </a:lnTo>
                  <a:lnTo>
                    <a:pt x="171" y="19"/>
                  </a:lnTo>
                  <a:lnTo>
                    <a:pt x="166" y="17"/>
                  </a:lnTo>
                  <a:lnTo>
                    <a:pt x="162" y="15"/>
                  </a:lnTo>
                  <a:lnTo>
                    <a:pt x="160" y="15"/>
                  </a:lnTo>
                  <a:lnTo>
                    <a:pt x="154" y="13"/>
                  </a:lnTo>
                  <a:lnTo>
                    <a:pt x="147" y="11"/>
                  </a:lnTo>
                  <a:lnTo>
                    <a:pt x="135" y="10"/>
                  </a:lnTo>
                  <a:lnTo>
                    <a:pt x="124" y="8"/>
                  </a:lnTo>
                  <a:lnTo>
                    <a:pt x="111" y="4"/>
                  </a:lnTo>
                  <a:lnTo>
                    <a:pt x="105" y="2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4" name="Freeform 34"/>
            <p:cNvSpPr>
              <a:spLocks/>
            </p:cNvSpPr>
            <p:nvPr/>
          </p:nvSpPr>
          <p:spPr bwMode="auto">
            <a:xfrm>
              <a:off x="2988" y="2315"/>
              <a:ext cx="103" cy="116"/>
            </a:xfrm>
            <a:custGeom>
              <a:avLst/>
              <a:gdLst>
                <a:gd name="T0" fmla="*/ 1 w 205"/>
                <a:gd name="T1" fmla="*/ 1 h 232"/>
                <a:gd name="T2" fmla="*/ 1 w 205"/>
                <a:gd name="T3" fmla="*/ 1 h 232"/>
                <a:gd name="T4" fmla="*/ 1 w 205"/>
                <a:gd name="T5" fmla="*/ 1 h 232"/>
                <a:gd name="T6" fmla="*/ 1 w 205"/>
                <a:gd name="T7" fmla="*/ 1 h 232"/>
                <a:gd name="T8" fmla="*/ 1 w 205"/>
                <a:gd name="T9" fmla="*/ 1 h 232"/>
                <a:gd name="T10" fmla="*/ 1 w 205"/>
                <a:gd name="T11" fmla="*/ 1 h 232"/>
                <a:gd name="T12" fmla="*/ 1 w 205"/>
                <a:gd name="T13" fmla="*/ 1 h 232"/>
                <a:gd name="T14" fmla="*/ 1 w 205"/>
                <a:gd name="T15" fmla="*/ 1 h 232"/>
                <a:gd name="T16" fmla="*/ 1 w 205"/>
                <a:gd name="T17" fmla="*/ 1 h 232"/>
                <a:gd name="T18" fmla="*/ 1 w 205"/>
                <a:gd name="T19" fmla="*/ 1 h 232"/>
                <a:gd name="T20" fmla="*/ 1 w 205"/>
                <a:gd name="T21" fmla="*/ 1 h 232"/>
                <a:gd name="T22" fmla="*/ 1 w 205"/>
                <a:gd name="T23" fmla="*/ 1 h 232"/>
                <a:gd name="T24" fmla="*/ 1 w 205"/>
                <a:gd name="T25" fmla="*/ 1 h 232"/>
                <a:gd name="T26" fmla="*/ 1 w 205"/>
                <a:gd name="T27" fmla="*/ 1 h 232"/>
                <a:gd name="T28" fmla="*/ 1 w 205"/>
                <a:gd name="T29" fmla="*/ 1 h 232"/>
                <a:gd name="T30" fmla="*/ 1 w 205"/>
                <a:gd name="T31" fmla="*/ 0 h 232"/>
                <a:gd name="T32" fmla="*/ 1 w 205"/>
                <a:gd name="T33" fmla="*/ 1 h 232"/>
                <a:gd name="T34" fmla="*/ 1 w 205"/>
                <a:gd name="T35" fmla="*/ 1 h 232"/>
                <a:gd name="T36" fmla="*/ 1 w 205"/>
                <a:gd name="T37" fmla="*/ 1 h 232"/>
                <a:gd name="T38" fmla="*/ 1 w 205"/>
                <a:gd name="T39" fmla="*/ 1 h 232"/>
                <a:gd name="T40" fmla="*/ 1 w 205"/>
                <a:gd name="T41" fmla="*/ 1 h 232"/>
                <a:gd name="T42" fmla="*/ 1 w 205"/>
                <a:gd name="T43" fmla="*/ 1 h 232"/>
                <a:gd name="T44" fmla="*/ 1 w 205"/>
                <a:gd name="T45" fmla="*/ 1 h 232"/>
                <a:gd name="T46" fmla="*/ 1 w 205"/>
                <a:gd name="T47" fmla="*/ 1 h 232"/>
                <a:gd name="T48" fmla="*/ 1 w 205"/>
                <a:gd name="T49" fmla="*/ 1 h 232"/>
                <a:gd name="T50" fmla="*/ 1 w 205"/>
                <a:gd name="T51" fmla="*/ 1 h 232"/>
                <a:gd name="T52" fmla="*/ 1 w 205"/>
                <a:gd name="T53" fmla="*/ 1 h 232"/>
                <a:gd name="T54" fmla="*/ 1 w 205"/>
                <a:gd name="T55" fmla="*/ 1 h 232"/>
                <a:gd name="T56" fmla="*/ 1 w 205"/>
                <a:gd name="T57" fmla="*/ 1 h 232"/>
                <a:gd name="T58" fmla="*/ 1 w 205"/>
                <a:gd name="T59" fmla="*/ 1 h 232"/>
                <a:gd name="T60" fmla="*/ 1 w 205"/>
                <a:gd name="T61" fmla="*/ 1 h 232"/>
                <a:gd name="T62" fmla="*/ 1 w 205"/>
                <a:gd name="T63" fmla="*/ 1 h 232"/>
                <a:gd name="T64" fmla="*/ 1 w 205"/>
                <a:gd name="T65" fmla="*/ 1 h 232"/>
                <a:gd name="T66" fmla="*/ 1 w 205"/>
                <a:gd name="T67" fmla="*/ 1 h 232"/>
                <a:gd name="T68" fmla="*/ 1 w 205"/>
                <a:gd name="T69" fmla="*/ 1 h 232"/>
                <a:gd name="T70" fmla="*/ 1 w 205"/>
                <a:gd name="T71" fmla="*/ 1 h 232"/>
                <a:gd name="T72" fmla="*/ 1 w 205"/>
                <a:gd name="T73" fmla="*/ 1 h 232"/>
                <a:gd name="T74" fmla="*/ 1 w 205"/>
                <a:gd name="T75" fmla="*/ 1 h 232"/>
                <a:gd name="T76" fmla="*/ 1 w 205"/>
                <a:gd name="T77" fmla="*/ 1 h 232"/>
                <a:gd name="T78" fmla="*/ 1 w 205"/>
                <a:gd name="T79" fmla="*/ 1 h 232"/>
                <a:gd name="T80" fmla="*/ 1 w 205"/>
                <a:gd name="T81" fmla="*/ 1 h 232"/>
                <a:gd name="T82" fmla="*/ 1 w 205"/>
                <a:gd name="T83" fmla="*/ 1 h 232"/>
                <a:gd name="T84" fmla="*/ 1 w 205"/>
                <a:gd name="T85" fmla="*/ 1 h 232"/>
                <a:gd name="T86" fmla="*/ 1 w 205"/>
                <a:gd name="T87" fmla="*/ 1 h 232"/>
                <a:gd name="T88" fmla="*/ 1 w 205"/>
                <a:gd name="T89" fmla="*/ 1 h 232"/>
                <a:gd name="T90" fmla="*/ 0 w 205"/>
                <a:gd name="T91" fmla="*/ 1 h 232"/>
                <a:gd name="T92" fmla="*/ 1 w 205"/>
                <a:gd name="T93" fmla="*/ 1 h 232"/>
                <a:gd name="T94" fmla="*/ 1 w 205"/>
                <a:gd name="T95" fmla="*/ 1 h 232"/>
                <a:gd name="T96" fmla="*/ 1 w 205"/>
                <a:gd name="T97" fmla="*/ 1 h 232"/>
                <a:gd name="T98" fmla="*/ 1 w 205"/>
                <a:gd name="T99" fmla="*/ 1 h 23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05"/>
                <a:gd name="T151" fmla="*/ 0 h 232"/>
                <a:gd name="T152" fmla="*/ 205 w 205"/>
                <a:gd name="T153" fmla="*/ 232 h 23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05" h="232">
                  <a:moveTo>
                    <a:pt x="28" y="196"/>
                  </a:moveTo>
                  <a:lnTo>
                    <a:pt x="32" y="196"/>
                  </a:lnTo>
                  <a:lnTo>
                    <a:pt x="38" y="196"/>
                  </a:lnTo>
                  <a:lnTo>
                    <a:pt x="43" y="196"/>
                  </a:lnTo>
                  <a:lnTo>
                    <a:pt x="49" y="198"/>
                  </a:lnTo>
                  <a:lnTo>
                    <a:pt x="55" y="198"/>
                  </a:lnTo>
                  <a:lnTo>
                    <a:pt x="63" y="198"/>
                  </a:lnTo>
                  <a:lnTo>
                    <a:pt x="68" y="198"/>
                  </a:lnTo>
                  <a:lnTo>
                    <a:pt x="74" y="198"/>
                  </a:lnTo>
                  <a:lnTo>
                    <a:pt x="85" y="192"/>
                  </a:lnTo>
                  <a:lnTo>
                    <a:pt x="97" y="184"/>
                  </a:lnTo>
                  <a:lnTo>
                    <a:pt x="99" y="179"/>
                  </a:lnTo>
                  <a:lnTo>
                    <a:pt x="102" y="169"/>
                  </a:lnTo>
                  <a:lnTo>
                    <a:pt x="102" y="160"/>
                  </a:lnTo>
                  <a:lnTo>
                    <a:pt x="104" y="150"/>
                  </a:lnTo>
                  <a:lnTo>
                    <a:pt x="104" y="142"/>
                  </a:lnTo>
                  <a:lnTo>
                    <a:pt x="104" y="137"/>
                  </a:lnTo>
                  <a:lnTo>
                    <a:pt x="104" y="129"/>
                  </a:lnTo>
                  <a:lnTo>
                    <a:pt x="104" y="123"/>
                  </a:lnTo>
                  <a:lnTo>
                    <a:pt x="104" y="110"/>
                  </a:lnTo>
                  <a:lnTo>
                    <a:pt x="104" y="101"/>
                  </a:lnTo>
                  <a:lnTo>
                    <a:pt x="104" y="87"/>
                  </a:lnTo>
                  <a:lnTo>
                    <a:pt x="104" y="78"/>
                  </a:lnTo>
                  <a:lnTo>
                    <a:pt x="104" y="68"/>
                  </a:lnTo>
                  <a:lnTo>
                    <a:pt x="104" y="59"/>
                  </a:lnTo>
                  <a:lnTo>
                    <a:pt x="104" y="51"/>
                  </a:lnTo>
                  <a:lnTo>
                    <a:pt x="104" y="44"/>
                  </a:lnTo>
                  <a:lnTo>
                    <a:pt x="104" y="38"/>
                  </a:lnTo>
                  <a:lnTo>
                    <a:pt x="104" y="32"/>
                  </a:lnTo>
                  <a:lnTo>
                    <a:pt x="104" y="25"/>
                  </a:lnTo>
                  <a:lnTo>
                    <a:pt x="104" y="23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11"/>
                  </a:lnTo>
                  <a:lnTo>
                    <a:pt x="120" y="21"/>
                  </a:lnTo>
                  <a:lnTo>
                    <a:pt x="120" y="25"/>
                  </a:lnTo>
                  <a:lnTo>
                    <a:pt x="120" y="30"/>
                  </a:lnTo>
                  <a:lnTo>
                    <a:pt x="120" y="36"/>
                  </a:lnTo>
                  <a:lnTo>
                    <a:pt x="121" y="44"/>
                  </a:lnTo>
                  <a:lnTo>
                    <a:pt x="121" y="49"/>
                  </a:lnTo>
                  <a:lnTo>
                    <a:pt x="123" y="55"/>
                  </a:lnTo>
                  <a:lnTo>
                    <a:pt x="123" y="63"/>
                  </a:lnTo>
                  <a:lnTo>
                    <a:pt x="125" y="70"/>
                  </a:lnTo>
                  <a:lnTo>
                    <a:pt x="125" y="76"/>
                  </a:lnTo>
                  <a:lnTo>
                    <a:pt x="127" y="83"/>
                  </a:lnTo>
                  <a:lnTo>
                    <a:pt x="129" y="91"/>
                  </a:lnTo>
                  <a:lnTo>
                    <a:pt x="129" y="99"/>
                  </a:lnTo>
                  <a:lnTo>
                    <a:pt x="129" y="104"/>
                  </a:lnTo>
                  <a:lnTo>
                    <a:pt x="131" y="112"/>
                  </a:lnTo>
                  <a:lnTo>
                    <a:pt x="131" y="120"/>
                  </a:lnTo>
                  <a:lnTo>
                    <a:pt x="133" y="127"/>
                  </a:lnTo>
                  <a:lnTo>
                    <a:pt x="137" y="139"/>
                  </a:lnTo>
                  <a:lnTo>
                    <a:pt x="139" y="150"/>
                  </a:lnTo>
                  <a:lnTo>
                    <a:pt x="142" y="158"/>
                  </a:lnTo>
                  <a:lnTo>
                    <a:pt x="146" y="167"/>
                  </a:lnTo>
                  <a:lnTo>
                    <a:pt x="152" y="179"/>
                  </a:lnTo>
                  <a:lnTo>
                    <a:pt x="161" y="186"/>
                  </a:lnTo>
                  <a:lnTo>
                    <a:pt x="171" y="190"/>
                  </a:lnTo>
                  <a:lnTo>
                    <a:pt x="178" y="194"/>
                  </a:lnTo>
                  <a:lnTo>
                    <a:pt x="186" y="194"/>
                  </a:lnTo>
                  <a:lnTo>
                    <a:pt x="196" y="194"/>
                  </a:lnTo>
                  <a:lnTo>
                    <a:pt x="199" y="194"/>
                  </a:lnTo>
                  <a:lnTo>
                    <a:pt x="201" y="194"/>
                  </a:lnTo>
                  <a:lnTo>
                    <a:pt x="203" y="196"/>
                  </a:lnTo>
                  <a:lnTo>
                    <a:pt x="205" y="199"/>
                  </a:lnTo>
                  <a:lnTo>
                    <a:pt x="201" y="201"/>
                  </a:lnTo>
                  <a:lnTo>
                    <a:pt x="196" y="207"/>
                  </a:lnTo>
                  <a:lnTo>
                    <a:pt x="190" y="209"/>
                  </a:lnTo>
                  <a:lnTo>
                    <a:pt x="184" y="213"/>
                  </a:lnTo>
                  <a:lnTo>
                    <a:pt x="177" y="215"/>
                  </a:lnTo>
                  <a:lnTo>
                    <a:pt x="167" y="218"/>
                  </a:lnTo>
                  <a:lnTo>
                    <a:pt x="154" y="220"/>
                  </a:lnTo>
                  <a:lnTo>
                    <a:pt x="144" y="224"/>
                  </a:lnTo>
                  <a:lnTo>
                    <a:pt x="133" y="226"/>
                  </a:lnTo>
                  <a:lnTo>
                    <a:pt x="125" y="228"/>
                  </a:lnTo>
                  <a:lnTo>
                    <a:pt x="116" y="228"/>
                  </a:lnTo>
                  <a:lnTo>
                    <a:pt x="108" y="230"/>
                  </a:lnTo>
                  <a:lnTo>
                    <a:pt x="102" y="230"/>
                  </a:lnTo>
                  <a:lnTo>
                    <a:pt x="95" y="232"/>
                  </a:lnTo>
                  <a:lnTo>
                    <a:pt x="89" y="230"/>
                  </a:lnTo>
                  <a:lnTo>
                    <a:pt x="83" y="228"/>
                  </a:lnTo>
                  <a:lnTo>
                    <a:pt x="78" y="228"/>
                  </a:lnTo>
                  <a:lnTo>
                    <a:pt x="74" y="228"/>
                  </a:lnTo>
                  <a:lnTo>
                    <a:pt x="66" y="228"/>
                  </a:lnTo>
                  <a:lnTo>
                    <a:pt x="61" y="228"/>
                  </a:lnTo>
                  <a:lnTo>
                    <a:pt x="49" y="226"/>
                  </a:lnTo>
                  <a:lnTo>
                    <a:pt x="38" y="222"/>
                  </a:lnTo>
                  <a:lnTo>
                    <a:pt x="24" y="218"/>
                  </a:lnTo>
                  <a:lnTo>
                    <a:pt x="13" y="215"/>
                  </a:lnTo>
                  <a:lnTo>
                    <a:pt x="7" y="211"/>
                  </a:lnTo>
                  <a:lnTo>
                    <a:pt x="4" y="209"/>
                  </a:lnTo>
                  <a:lnTo>
                    <a:pt x="0" y="207"/>
                  </a:lnTo>
                  <a:lnTo>
                    <a:pt x="2" y="203"/>
                  </a:lnTo>
                  <a:lnTo>
                    <a:pt x="4" y="201"/>
                  </a:lnTo>
                  <a:lnTo>
                    <a:pt x="9" y="198"/>
                  </a:lnTo>
                  <a:lnTo>
                    <a:pt x="13" y="198"/>
                  </a:lnTo>
                  <a:lnTo>
                    <a:pt x="17" y="196"/>
                  </a:lnTo>
                  <a:lnTo>
                    <a:pt x="21" y="196"/>
                  </a:lnTo>
                  <a:lnTo>
                    <a:pt x="28" y="196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5" name="Freeform 35"/>
            <p:cNvSpPr>
              <a:spLocks/>
            </p:cNvSpPr>
            <p:nvPr/>
          </p:nvSpPr>
          <p:spPr bwMode="auto">
            <a:xfrm>
              <a:off x="2861" y="2185"/>
              <a:ext cx="67" cy="98"/>
            </a:xfrm>
            <a:custGeom>
              <a:avLst/>
              <a:gdLst>
                <a:gd name="T0" fmla="*/ 1 w 133"/>
                <a:gd name="T1" fmla="*/ 1 h 196"/>
                <a:gd name="T2" fmla="*/ 1 w 133"/>
                <a:gd name="T3" fmla="*/ 1 h 196"/>
                <a:gd name="T4" fmla="*/ 1 w 133"/>
                <a:gd name="T5" fmla="*/ 0 h 196"/>
                <a:gd name="T6" fmla="*/ 1 w 133"/>
                <a:gd name="T7" fmla="*/ 1 h 196"/>
                <a:gd name="T8" fmla="*/ 1 w 133"/>
                <a:gd name="T9" fmla="*/ 1 h 196"/>
                <a:gd name="T10" fmla="*/ 1 w 133"/>
                <a:gd name="T11" fmla="*/ 1 h 196"/>
                <a:gd name="T12" fmla="*/ 1 w 133"/>
                <a:gd name="T13" fmla="*/ 1 h 196"/>
                <a:gd name="T14" fmla="*/ 1 w 133"/>
                <a:gd name="T15" fmla="*/ 1 h 196"/>
                <a:gd name="T16" fmla="*/ 1 w 133"/>
                <a:gd name="T17" fmla="*/ 1 h 196"/>
                <a:gd name="T18" fmla="*/ 1 w 133"/>
                <a:gd name="T19" fmla="*/ 1 h 196"/>
                <a:gd name="T20" fmla="*/ 1 w 133"/>
                <a:gd name="T21" fmla="*/ 1 h 196"/>
                <a:gd name="T22" fmla="*/ 1 w 133"/>
                <a:gd name="T23" fmla="*/ 1 h 196"/>
                <a:gd name="T24" fmla="*/ 1 w 133"/>
                <a:gd name="T25" fmla="*/ 1 h 196"/>
                <a:gd name="T26" fmla="*/ 1 w 133"/>
                <a:gd name="T27" fmla="*/ 1 h 196"/>
                <a:gd name="T28" fmla="*/ 0 w 133"/>
                <a:gd name="T29" fmla="*/ 1 h 196"/>
                <a:gd name="T30" fmla="*/ 0 w 133"/>
                <a:gd name="T31" fmla="*/ 1 h 196"/>
                <a:gd name="T32" fmla="*/ 1 w 133"/>
                <a:gd name="T33" fmla="*/ 1 h 196"/>
                <a:gd name="T34" fmla="*/ 1 w 133"/>
                <a:gd name="T35" fmla="*/ 1 h 196"/>
                <a:gd name="T36" fmla="*/ 1 w 133"/>
                <a:gd name="T37" fmla="*/ 1 h 196"/>
                <a:gd name="T38" fmla="*/ 1 w 133"/>
                <a:gd name="T39" fmla="*/ 1 h 196"/>
                <a:gd name="T40" fmla="*/ 1 w 133"/>
                <a:gd name="T41" fmla="*/ 1 h 196"/>
                <a:gd name="T42" fmla="*/ 1 w 133"/>
                <a:gd name="T43" fmla="*/ 1 h 196"/>
                <a:gd name="T44" fmla="*/ 1 w 133"/>
                <a:gd name="T45" fmla="*/ 1 h 196"/>
                <a:gd name="T46" fmla="*/ 1 w 133"/>
                <a:gd name="T47" fmla="*/ 1 h 196"/>
                <a:gd name="T48" fmla="*/ 1 w 133"/>
                <a:gd name="T49" fmla="*/ 1 h 196"/>
                <a:gd name="T50" fmla="*/ 1 w 133"/>
                <a:gd name="T51" fmla="*/ 1 h 196"/>
                <a:gd name="T52" fmla="*/ 1 w 133"/>
                <a:gd name="T53" fmla="*/ 1 h 196"/>
                <a:gd name="T54" fmla="*/ 1 w 133"/>
                <a:gd name="T55" fmla="*/ 1 h 196"/>
                <a:gd name="T56" fmla="*/ 1 w 133"/>
                <a:gd name="T57" fmla="*/ 1 h 196"/>
                <a:gd name="T58" fmla="*/ 1 w 133"/>
                <a:gd name="T59" fmla="*/ 1 h 196"/>
                <a:gd name="T60" fmla="*/ 1 w 133"/>
                <a:gd name="T61" fmla="*/ 1 h 196"/>
                <a:gd name="T62" fmla="*/ 1 w 133"/>
                <a:gd name="T63" fmla="*/ 1 h 196"/>
                <a:gd name="T64" fmla="*/ 1 w 133"/>
                <a:gd name="T65" fmla="*/ 1 h 196"/>
                <a:gd name="T66" fmla="*/ 1 w 133"/>
                <a:gd name="T67" fmla="*/ 1 h 196"/>
                <a:gd name="T68" fmla="*/ 1 w 133"/>
                <a:gd name="T69" fmla="*/ 1 h 196"/>
                <a:gd name="T70" fmla="*/ 1 w 133"/>
                <a:gd name="T71" fmla="*/ 1 h 196"/>
                <a:gd name="T72" fmla="*/ 1 w 133"/>
                <a:gd name="T73" fmla="*/ 1 h 196"/>
                <a:gd name="T74" fmla="*/ 1 w 133"/>
                <a:gd name="T75" fmla="*/ 1 h 196"/>
                <a:gd name="T76" fmla="*/ 1 w 133"/>
                <a:gd name="T77" fmla="*/ 1 h 196"/>
                <a:gd name="T78" fmla="*/ 1 w 133"/>
                <a:gd name="T79" fmla="*/ 1 h 196"/>
                <a:gd name="T80" fmla="*/ 1 w 133"/>
                <a:gd name="T81" fmla="*/ 1 h 196"/>
                <a:gd name="T82" fmla="*/ 1 w 133"/>
                <a:gd name="T83" fmla="*/ 1 h 196"/>
                <a:gd name="T84" fmla="*/ 1 w 133"/>
                <a:gd name="T85" fmla="*/ 1 h 196"/>
                <a:gd name="T86" fmla="*/ 1 w 133"/>
                <a:gd name="T87" fmla="*/ 1 h 196"/>
                <a:gd name="T88" fmla="*/ 1 w 133"/>
                <a:gd name="T89" fmla="*/ 1 h 196"/>
                <a:gd name="T90" fmla="*/ 1 w 133"/>
                <a:gd name="T91" fmla="*/ 1 h 196"/>
                <a:gd name="T92" fmla="*/ 1 w 133"/>
                <a:gd name="T93" fmla="*/ 1 h 196"/>
                <a:gd name="T94" fmla="*/ 1 w 133"/>
                <a:gd name="T95" fmla="*/ 1 h 196"/>
                <a:gd name="T96" fmla="*/ 1 w 133"/>
                <a:gd name="T97" fmla="*/ 1 h 196"/>
                <a:gd name="T98" fmla="*/ 1 w 133"/>
                <a:gd name="T99" fmla="*/ 1 h 196"/>
                <a:gd name="T100" fmla="*/ 1 w 133"/>
                <a:gd name="T101" fmla="*/ 1 h 196"/>
                <a:gd name="T102" fmla="*/ 1 w 133"/>
                <a:gd name="T103" fmla="*/ 1 h 196"/>
                <a:gd name="T104" fmla="*/ 1 w 133"/>
                <a:gd name="T105" fmla="*/ 1 h 196"/>
                <a:gd name="T106" fmla="*/ 1 w 133"/>
                <a:gd name="T107" fmla="*/ 1 h 196"/>
                <a:gd name="T108" fmla="*/ 1 w 133"/>
                <a:gd name="T109" fmla="*/ 1 h 196"/>
                <a:gd name="T110" fmla="*/ 1 w 133"/>
                <a:gd name="T111" fmla="*/ 1 h 1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3"/>
                <a:gd name="T169" fmla="*/ 0 h 196"/>
                <a:gd name="T170" fmla="*/ 133 w 133"/>
                <a:gd name="T171" fmla="*/ 196 h 1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3" h="196">
                  <a:moveTo>
                    <a:pt x="72" y="29"/>
                  </a:moveTo>
                  <a:lnTo>
                    <a:pt x="72" y="21"/>
                  </a:lnTo>
                  <a:lnTo>
                    <a:pt x="74" y="17"/>
                  </a:lnTo>
                  <a:lnTo>
                    <a:pt x="74" y="10"/>
                  </a:lnTo>
                  <a:lnTo>
                    <a:pt x="76" y="4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66" y="2"/>
                  </a:lnTo>
                  <a:lnTo>
                    <a:pt x="59" y="12"/>
                  </a:lnTo>
                  <a:lnTo>
                    <a:pt x="57" y="14"/>
                  </a:lnTo>
                  <a:lnTo>
                    <a:pt x="55" y="17"/>
                  </a:lnTo>
                  <a:lnTo>
                    <a:pt x="51" y="23"/>
                  </a:lnTo>
                  <a:lnTo>
                    <a:pt x="49" y="35"/>
                  </a:lnTo>
                  <a:lnTo>
                    <a:pt x="44" y="42"/>
                  </a:lnTo>
                  <a:lnTo>
                    <a:pt x="38" y="56"/>
                  </a:lnTo>
                  <a:lnTo>
                    <a:pt x="36" y="61"/>
                  </a:lnTo>
                  <a:lnTo>
                    <a:pt x="34" y="69"/>
                  </a:lnTo>
                  <a:lnTo>
                    <a:pt x="32" y="76"/>
                  </a:lnTo>
                  <a:lnTo>
                    <a:pt x="30" y="82"/>
                  </a:lnTo>
                  <a:lnTo>
                    <a:pt x="27" y="88"/>
                  </a:lnTo>
                  <a:lnTo>
                    <a:pt x="23" y="95"/>
                  </a:lnTo>
                  <a:lnTo>
                    <a:pt x="21" y="101"/>
                  </a:lnTo>
                  <a:lnTo>
                    <a:pt x="19" y="107"/>
                  </a:lnTo>
                  <a:lnTo>
                    <a:pt x="15" y="113"/>
                  </a:lnTo>
                  <a:lnTo>
                    <a:pt x="13" y="120"/>
                  </a:lnTo>
                  <a:lnTo>
                    <a:pt x="11" y="126"/>
                  </a:lnTo>
                  <a:lnTo>
                    <a:pt x="9" y="132"/>
                  </a:lnTo>
                  <a:lnTo>
                    <a:pt x="4" y="141"/>
                  </a:lnTo>
                  <a:lnTo>
                    <a:pt x="2" y="149"/>
                  </a:lnTo>
                  <a:lnTo>
                    <a:pt x="0" y="152"/>
                  </a:lnTo>
                  <a:lnTo>
                    <a:pt x="0" y="156"/>
                  </a:lnTo>
                  <a:lnTo>
                    <a:pt x="0" y="160"/>
                  </a:lnTo>
                  <a:lnTo>
                    <a:pt x="0" y="168"/>
                  </a:lnTo>
                  <a:lnTo>
                    <a:pt x="2" y="175"/>
                  </a:lnTo>
                  <a:lnTo>
                    <a:pt x="8" y="185"/>
                  </a:lnTo>
                  <a:lnTo>
                    <a:pt x="13" y="190"/>
                  </a:lnTo>
                  <a:lnTo>
                    <a:pt x="21" y="196"/>
                  </a:lnTo>
                  <a:lnTo>
                    <a:pt x="25" y="194"/>
                  </a:lnTo>
                  <a:lnTo>
                    <a:pt x="32" y="194"/>
                  </a:lnTo>
                  <a:lnTo>
                    <a:pt x="38" y="192"/>
                  </a:lnTo>
                  <a:lnTo>
                    <a:pt x="47" y="190"/>
                  </a:lnTo>
                  <a:lnTo>
                    <a:pt x="47" y="189"/>
                  </a:lnTo>
                  <a:lnTo>
                    <a:pt x="53" y="183"/>
                  </a:lnTo>
                  <a:lnTo>
                    <a:pt x="55" y="177"/>
                  </a:lnTo>
                  <a:lnTo>
                    <a:pt x="59" y="173"/>
                  </a:lnTo>
                  <a:lnTo>
                    <a:pt x="65" y="168"/>
                  </a:lnTo>
                  <a:lnTo>
                    <a:pt x="70" y="162"/>
                  </a:lnTo>
                  <a:lnTo>
                    <a:pt x="76" y="152"/>
                  </a:lnTo>
                  <a:lnTo>
                    <a:pt x="80" y="143"/>
                  </a:lnTo>
                  <a:lnTo>
                    <a:pt x="87" y="133"/>
                  </a:lnTo>
                  <a:lnTo>
                    <a:pt x="95" y="124"/>
                  </a:lnTo>
                  <a:lnTo>
                    <a:pt x="97" y="116"/>
                  </a:lnTo>
                  <a:lnTo>
                    <a:pt x="101" y="111"/>
                  </a:lnTo>
                  <a:lnTo>
                    <a:pt x="104" y="105"/>
                  </a:lnTo>
                  <a:lnTo>
                    <a:pt x="108" y="97"/>
                  </a:lnTo>
                  <a:lnTo>
                    <a:pt x="112" y="90"/>
                  </a:lnTo>
                  <a:lnTo>
                    <a:pt x="114" y="82"/>
                  </a:lnTo>
                  <a:lnTo>
                    <a:pt x="118" y="75"/>
                  </a:lnTo>
                  <a:lnTo>
                    <a:pt x="122" y="67"/>
                  </a:lnTo>
                  <a:lnTo>
                    <a:pt x="123" y="59"/>
                  </a:lnTo>
                  <a:lnTo>
                    <a:pt x="125" y="52"/>
                  </a:lnTo>
                  <a:lnTo>
                    <a:pt x="127" y="44"/>
                  </a:lnTo>
                  <a:lnTo>
                    <a:pt x="129" y="40"/>
                  </a:lnTo>
                  <a:lnTo>
                    <a:pt x="131" y="31"/>
                  </a:lnTo>
                  <a:lnTo>
                    <a:pt x="133" y="25"/>
                  </a:lnTo>
                  <a:lnTo>
                    <a:pt x="131" y="17"/>
                  </a:lnTo>
                  <a:lnTo>
                    <a:pt x="129" y="17"/>
                  </a:lnTo>
                  <a:lnTo>
                    <a:pt x="122" y="21"/>
                  </a:lnTo>
                  <a:lnTo>
                    <a:pt x="114" y="31"/>
                  </a:lnTo>
                  <a:lnTo>
                    <a:pt x="108" y="38"/>
                  </a:lnTo>
                  <a:lnTo>
                    <a:pt x="106" y="48"/>
                  </a:lnTo>
                  <a:lnTo>
                    <a:pt x="104" y="50"/>
                  </a:lnTo>
                  <a:lnTo>
                    <a:pt x="103" y="56"/>
                  </a:lnTo>
                  <a:lnTo>
                    <a:pt x="99" y="63"/>
                  </a:lnTo>
                  <a:lnTo>
                    <a:pt x="95" y="73"/>
                  </a:lnTo>
                  <a:lnTo>
                    <a:pt x="89" y="82"/>
                  </a:lnTo>
                  <a:lnTo>
                    <a:pt x="85" y="92"/>
                  </a:lnTo>
                  <a:lnTo>
                    <a:pt x="80" y="101"/>
                  </a:lnTo>
                  <a:lnTo>
                    <a:pt x="76" y="113"/>
                  </a:lnTo>
                  <a:lnTo>
                    <a:pt x="68" y="122"/>
                  </a:lnTo>
                  <a:lnTo>
                    <a:pt x="65" y="132"/>
                  </a:lnTo>
                  <a:lnTo>
                    <a:pt x="59" y="141"/>
                  </a:lnTo>
                  <a:lnTo>
                    <a:pt x="55" y="151"/>
                  </a:lnTo>
                  <a:lnTo>
                    <a:pt x="51" y="158"/>
                  </a:lnTo>
                  <a:lnTo>
                    <a:pt x="47" y="164"/>
                  </a:lnTo>
                  <a:lnTo>
                    <a:pt x="44" y="170"/>
                  </a:lnTo>
                  <a:lnTo>
                    <a:pt x="44" y="171"/>
                  </a:lnTo>
                  <a:lnTo>
                    <a:pt x="42" y="175"/>
                  </a:lnTo>
                  <a:lnTo>
                    <a:pt x="36" y="177"/>
                  </a:lnTo>
                  <a:lnTo>
                    <a:pt x="30" y="177"/>
                  </a:lnTo>
                  <a:lnTo>
                    <a:pt x="25" y="179"/>
                  </a:lnTo>
                  <a:lnTo>
                    <a:pt x="17" y="175"/>
                  </a:lnTo>
                  <a:lnTo>
                    <a:pt x="13" y="171"/>
                  </a:lnTo>
                  <a:lnTo>
                    <a:pt x="13" y="166"/>
                  </a:lnTo>
                  <a:lnTo>
                    <a:pt x="13" y="162"/>
                  </a:lnTo>
                  <a:lnTo>
                    <a:pt x="13" y="158"/>
                  </a:lnTo>
                  <a:lnTo>
                    <a:pt x="15" y="152"/>
                  </a:lnTo>
                  <a:lnTo>
                    <a:pt x="17" y="143"/>
                  </a:lnTo>
                  <a:lnTo>
                    <a:pt x="19" y="135"/>
                  </a:lnTo>
                  <a:lnTo>
                    <a:pt x="23" y="124"/>
                  </a:lnTo>
                  <a:lnTo>
                    <a:pt x="27" y="114"/>
                  </a:lnTo>
                  <a:lnTo>
                    <a:pt x="32" y="105"/>
                  </a:lnTo>
                  <a:lnTo>
                    <a:pt x="38" y="95"/>
                  </a:lnTo>
                  <a:lnTo>
                    <a:pt x="42" y="84"/>
                  </a:lnTo>
                  <a:lnTo>
                    <a:pt x="47" y="76"/>
                  </a:lnTo>
                  <a:lnTo>
                    <a:pt x="51" y="65"/>
                  </a:lnTo>
                  <a:lnTo>
                    <a:pt x="55" y="56"/>
                  </a:lnTo>
                  <a:lnTo>
                    <a:pt x="61" y="48"/>
                  </a:lnTo>
                  <a:lnTo>
                    <a:pt x="65" y="42"/>
                  </a:lnTo>
                  <a:lnTo>
                    <a:pt x="70" y="31"/>
                  </a:lnTo>
                  <a:lnTo>
                    <a:pt x="72" y="29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6" name="Freeform 36"/>
            <p:cNvSpPr>
              <a:spLocks/>
            </p:cNvSpPr>
            <p:nvPr/>
          </p:nvSpPr>
          <p:spPr bwMode="auto">
            <a:xfrm>
              <a:off x="2858" y="2269"/>
              <a:ext cx="24" cy="32"/>
            </a:xfrm>
            <a:custGeom>
              <a:avLst/>
              <a:gdLst>
                <a:gd name="T0" fmla="*/ 0 w 50"/>
                <a:gd name="T1" fmla="*/ 1 h 64"/>
                <a:gd name="T2" fmla="*/ 0 w 50"/>
                <a:gd name="T3" fmla="*/ 1 h 64"/>
                <a:gd name="T4" fmla="*/ 0 w 50"/>
                <a:gd name="T5" fmla="*/ 1 h 64"/>
                <a:gd name="T6" fmla="*/ 0 w 50"/>
                <a:gd name="T7" fmla="*/ 1 h 64"/>
                <a:gd name="T8" fmla="*/ 0 w 50"/>
                <a:gd name="T9" fmla="*/ 1 h 64"/>
                <a:gd name="T10" fmla="*/ 0 w 50"/>
                <a:gd name="T11" fmla="*/ 1 h 64"/>
                <a:gd name="T12" fmla="*/ 0 w 50"/>
                <a:gd name="T13" fmla="*/ 1 h 64"/>
                <a:gd name="T14" fmla="*/ 0 w 50"/>
                <a:gd name="T15" fmla="*/ 1 h 64"/>
                <a:gd name="T16" fmla="*/ 0 w 50"/>
                <a:gd name="T17" fmla="*/ 1 h 64"/>
                <a:gd name="T18" fmla="*/ 0 w 50"/>
                <a:gd name="T19" fmla="*/ 1 h 64"/>
                <a:gd name="T20" fmla="*/ 0 w 50"/>
                <a:gd name="T21" fmla="*/ 1 h 64"/>
                <a:gd name="T22" fmla="*/ 0 w 50"/>
                <a:gd name="T23" fmla="*/ 1 h 64"/>
                <a:gd name="T24" fmla="*/ 0 w 50"/>
                <a:gd name="T25" fmla="*/ 1 h 64"/>
                <a:gd name="T26" fmla="*/ 0 w 50"/>
                <a:gd name="T27" fmla="*/ 1 h 64"/>
                <a:gd name="T28" fmla="*/ 0 w 50"/>
                <a:gd name="T29" fmla="*/ 1 h 64"/>
                <a:gd name="T30" fmla="*/ 0 w 50"/>
                <a:gd name="T31" fmla="*/ 1 h 64"/>
                <a:gd name="T32" fmla="*/ 0 w 50"/>
                <a:gd name="T33" fmla="*/ 1 h 64"/>
                <a:gd name="T34" fmla="*/ 0 w 50"/>
                <a:gd name="T35" fmla="*/ 1 h 64"/>
                <a:gd name="T36" fmla="*/ 0 w 50"/>
                <a:gd name="T37" fmla="*/ 1 h 64"/>
                <a:gd name="T38" fmla="*/ 0 w 50"/>
                <a:gd name="T39" fmla="*/ 1 h 64"/>
                <a:gd name="T40" fmla="*/ 0 w 50"/>
                <a:gd name="T41" fmla="*/ 1 h 64"/>
                <a:gd name="T42" fmla="*/ 0 w 50"/>
                <a:gd name="T43" fmla="*/ 1 h 64"/>
                <a:gd name="T44" fmla="*/ 0 w 50"/>
                <a:gd name="T45" fmla="*/ 1 h 64"/>
                <a:gd name="T46" fmla="*/ 0 w 50"/>
                <a:gd name="T47" fmla="*/ 1 h 64"/>
                <a:gd name="T48" fmla="*/ 0 w 50"/>
                <a:gd name="T49" fmla="*/ 1 h 64"/>
                <a:gd name="T50" fmla="*/ 0 w 50"/>
                <a:gd name="T51" fmla="*/ 1 h 64"/>
                <a:gd name="T52" fmla="*/ 0 w 50"/>
                <a:gd name="T53" fmla="*/ 1 h 64"/>
                <a:gd name="T54" fmla="*/ 0 w 50"/>
                <a:gd name="T55" fmla="*/ 0 h 64"/>
                <a:gd name="T56" fmla="*/ 0 w 50"/>
                <a:gd name="T57" fmla="*/ 1 h 64"/>
                <a:gd name="T58" fmla="*/ 0 w 50"/>
                <a:gd name="T59" fmla="*/ 1 h 64"/>
                <a:gd name="T60" fmla="*/ 0 w 50"/>
                <a:gd name="T61" fmla="*/ 1 h 6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0"/>
                <a:gd name="T94" fmla="*/ 0 h 64"/>
                <a:gd name="T95" fmla="*/ 50 w 50"/>
                <a:gd name="T96" fmla="*/ 64 h 6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0" h="64">
                  <a:moveTo>
                    <a:pt x="16" y="24"/>
                  </a:moveTo>
                  <a:lnTo>
                    <a:pt x="16" y="28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16" y="40"/>
                  </a:lnTo>
                  <a:lnTo>
                    <a:pt x="21" y="43"/>
                  </a:lnTo>
                  <a:lnTo>
                    <a:pt x="29" y="45"/>
                  </a:lnTo>
                  <a:lnTo>
                    <a:pt x="35" y="40"/>
                  </a:lnTo>
                  <a:lnTo>
                    <a:pt x="35" y="30"/>
                  </a:lnTo>
                  <a:lnTo>
                    <a:pt x="36" y="26"/>
                  </a:lnTo>
                  <a:lnTo>
                    <a:pt x="50" y="21"/>
                  </a:lnTo>
                  <a:lnTo>
                    <a:pt x="46" y="26"/>
                  </a:lnTo>
                  <a:lnTo>
                    <a:pt x="44" y="34"/>
                  </a:lnTo>
                  <a:lnTo>
                    <a:pt x="40" y="43"/>
                  </a:lnTo>
                  <a:lnTo>
                    <a:pt x="33" y="51"/>
                  </a:lnTo>
                  <a:lnTo>
                    <a:pt x="27" y="57"/>
                  </a:lnTo>
                  <a:lnTo>
                    <a:pt x="19" y="62"/>
                  </a:lnTo>
                  <a:lnTo>
                    <a:pt x="10" y="64"/>
                  </a:lnTo>
                  <a:lnTo>
                    <a:pt x="4" y="61"/>
                  </a:lnTo>
                  <a:lnTo>
                    <a:pt x="0" y="51"/>
                  </a:lnTo>
                  <a:lnTo>
                    <a:pt x="0" y="40"/>
                  </a:lnTo>
                  <a:lnTo>
                    <a:pt x="4" y="30"/>
                  </a:lnTo>
                  <a:lnTo>
                    <a:pt x="6" y="17"/>
                  </a:lnTo>
                  <a:lnTo>
                    <a:pt x="10" y="9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25" y="17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7" name="Freeform 37"/>
            <p:cNvSpPr>
              <a:spLocks/>
            </p:cNvSpPr>
            <p:nvPr/>
          </p:nvSpPr>
          <p:spPr bwMode="auto">
            <a:xfrm>
              <a:off x="2918" y="2237"/>
              <a:ext cx="186" cy="31"/>
            </a:xfrm>
            <a:custGeom>
              <a:avLst/>
              <a:gdLst>
                <a:gd name="T0" fmla="*/ 0 w 373"/>
                <a:gd name="T1" fmla="*/ 0 h 61"/>
                <a:gd name="T2" fmla="*/ 0 w 373"/>
                <a:gd name="T3" fmla="*/ 1 h 61"/>
                <a:gd name="T4" fmla="*/ 0 w 373"/>
                <a:gd name="T5" fmla="*/ 1 h 61"/>
                <a:gd name="T6" fmla="*/ 0 w 373"/>
                <a:gd name="T7" fmla="*/ 1 h 61"/>
                <a:gd name="T8" fmla="*/ 0 w 373"/>
                <a:gd name="T9" fmla="*/ 1 h 61"/>
                <a:gd name="T10" fmla="*/ 0 w 373"/>
                <a:gd name="T11" fmla="*/ 1 h 61"/>
                <a:gd name="T12" fmla="*/ 0 w 373"/>
                <a:gd name="T13" fmla="*/ 1 h 61"/>
                <a:gd name="T14" fmla="*/ 0 w 373"/>
                <a:gd name="T15" fmla="*/ 1 h 61"/>
                <a:gd name="T16" fmla="*/ 0 w 373"/>
                <a:gd name="T17" fmla="*/ 1 h 61"/>
                <a:gd name="T18" fmla="*/ 0 w 373"/>
                <a:gd name="T19" fmla="*/ 1 h 61"/>
                <a:gd name="T20" fmla="*/ 0 w 373"/>
                <a:gd name="T21" fmla="*/ 1 h 61"/>
                <a:gd name="T22" fmla="*/ 0 w 373"/>
                <a:gd name="T23" fmla="*/ 1 h 61"/>
                <a:gd name="T24" fmla="*/ 0 w 373"/>
                <a:gd name="T25" fmla="*/ 1 h 61"/>
                <a:gd name="T26" fmla="*/ 0 w 373"/>
                <a:gd name="T27" fmla="*/ 1 h 61"/>
                <a:gd name="T28" fmla="*/ 0 w 373"/>
                <a:gd name="T29" fmla="*/ 1 h 61"/>
                <a:gd name="T30" fmla="*/ 0 w 373"/>
                <a:gd name="T31" fmla="*/ 1 h 61"/>
                <a:gd name="T32" fmla="*/ 1 w 373"/>
                <a:gd name="T33" fmla="*/ 1 h 61"/>
                <a:gd name="T34" fmla="*/ 1 w 373"/>
                <a:gd name="T35" fmla="*/ 1 h 61"/>
                <a:gd name="T36" fmla="*/ 1 w 373"/>
                <a:gd name="T37" fmla="*/ 1 h 61"/>
                <a:gd name="T38" fmla="*/ 1 w 373"/>
                <a:gd name="T39" fmla="*/ 1 h 61"/>
                <a:gd name="T40" fmla="*/ 1 w 373"/>
                <a:gd name="T41" fmla="*/ 1 h 61"/>
                <a:gd name="T42" fmla="*/ 1 w 373"/>
                <a:gd name="T43" fmla="*/ 1 h 61"/>
                <a:gd name="T44" fmla="*/ 1 w 373"/>
                <a:gd name="T45" fmla="*/ 1 h 61"/>
                <a:gd name="T46" fmla="*/ 1 w 373"/>
                <a:gd name="T47" fmla="*/ 1 h 61"/>
                <a:gd name="T48" fmla="*/ 1 w 373"/>
                <a:gd name="T49" fmla="*/ 1 h 61"/>
                <a:gd name="T50" fmla="*/ 1 w 373"/>
                <a:gd name="T51" fmla="*/ 1 h 61"/>
                <a:gd name="T52" fmla="*/ 1 w 373"/>
                <a:gd name="T53" fmla="*/ 1 h 61"/>
                <a:gd name="T54" fmla="*/ 0 w 373"/>
                <a:gd name="T55" fmla="*/ 1 h 61"/>
                <a:gd name="T56" fmla="*/ 0 w 373"/>
                <a:gd name="T57" fmla="*/ 1 h 61"/>
                <a:gd name="T58" fmla="*/ 0 w 373"/>
                <a:gd name="T59" fmla="*/ 1 h 61"/>
                <a:gd name="T60" fmla="*/ 0 w 373"/>
                <a:gd name="T61" fmla="*/ 1 h 61"/>
                <a:gd name="T62" fmla="*/ 0 w 373"/>
                <a:gd name="T63" fmla="*/ 1 h 61"/>
                <a:gd name="T64" fmla="*/ 0 w 373"/>
                <a:gd name="T65" fmla="*/ 1 h 61"/>
                <a:gd name="T66" fmla="*/ 0 w 373"/>
                <a:gd name="T67" fmla="*/ 1 h 61"/>
                <a:gd name="T68" fmla="*/ 0 w 373"/>
                <a:gd name="T69" fmla="*/ 1 h 61"/>
                <a:gd name="T70" fmla="*/ 0 w 373"/>
                <a:gd name="T71" fmla="*/ 1 h 61"/>
                <a:gd name="T72" fmla="*/ 0 w 373"/>
                <a:gd name="T73" fmla="*/ 1 h 61"/>
                <a:gd name="T74" fmla="*/ 0 w 373"/>
                <a:gd name="T75" fmla="*/ 1 h 61"/>
                <a:gd name="T76" fmla="*/ 0 w 373"/>
                <a:gd name="T77" fmla="*/ 1 h 61"/>
                <a:gd name="T78" fmla="*/ 0 w 373"/>
                <a:gd name="T79" fmla="*/ 1 h 61"/>
                <a:gd name="T80" fmla="*/ 0 w 373"/>
                <a:gd name="T81" fmla="*/ 1 h 61"/>
                <a:gd name="T82" fmla="*/ 0 w 373"/>
                <a:gd name="T83" fmla="*/ 1 h 61"/>
                <a:gd name="T84" fmla="*/ 0 w 373"/>
                <a:gd name="T85" fmla="*/ 1 h 61"/>
                <a:gd name="T86" fmla="*/ 0 w 373"/>
                <a:gd name="T87" fmla="*/ 1 h 61"/>
                <a:gd name="T88" fmla="*/ 0 w 373"/>
                <a:gd name="T89" fmla="*/ 1 h 61"/>
                <a:gd name="T90" fmla="*/ 0 w 373"/>
                <a:gd name="T91" fmla="*/ 1 h 61"/>
                <a:gd name="T92" fmla="*/ 0 w 373"/>
                <a:gd name="T93" fmla="*/ 0 h 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73"/>
                <a:gd name="T142" fmla="*/ 0 h 61"/>
                <a:gd name="T143" fmla="*/ 373 w 373"/>
                <a:gd name="T144" fmla="*/ 61 h 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73" h="61">
                  <a:moveTo>
                    <a:pt x="23" y="0"/>
                  </a:moveTo>
                  <a:lnTo>
                    <a:pt x="25" y="0"/>
                  </a:lnTo>
                  <a:lnTo>
                    <a:pt x="31" y="4"/>
                  </a:lnTo>
                  <a:lnTo>
                    <a:pt x="36" y="6"/>
                  </a:lnTo>
                  <a:lnTo>
                    <a:pt x="48" y="9"/>
                  </a:lnTo>
                  <a:lnTo>
                    <a:pt x="50" y="11"/>
                  </a:lnTo>
                  <a:lnTo>
                    <a:pt x="55" y="13"/>
                  </a:lnTo>
                  <a:lnTo>
                    <a:pt x="63" y="15"/>
                  </a:lnTo>
                  <a:lnTo>
                    <a:pt x="70" y="19"/>
                  </a:lnTo>
                  <a:lnTo>
                    <a:pt x="76" y="21"/>
                  </a:lnTo>
                  <a:lnTo>
                    <a:pt x="84" y="23"/>
                  </a:lnTo>
                  <a:lnTo>
                    <a:pt x="91" y="25"/>
                  </a:lnTo>
                  <a:lnTo>
                    <a:pt x="101" y="28"/>
                  </a:lnTo>
                  <a:lnTo>
                    <a:pt x="108" y="30"/>
                  </a:lnTo>
                  <a:lnTo>
                    <a:pt x="120" y="32"/>
                  </a:lnTo>
                  <a:lnTo>
                    <a:pt x="129" y="34"/>
                  </a:lnTo>
                  <a:lnTo>
                    <a:pt x="141" y="36"/>
                  </a:lnTo>
                  <a:lnTo>
                    <a:pt x="150" y="38"/>
                  </a:lnTo>
                  <a:lnTo>
                    <a:pt x="162" y="40"/>
                  </a:lnTo>
                  <a:lnTo>
                    <a:pt x="167" y="40"/>
                  </a:lnTo>
                  <a:lnTo>
                    <a:pt x="173" y="42"/>
                  </a:lnTo>
                  <a:lnTo>
                    <a:pt x="181" y="42"/>
                  </a:lnTo>
                  <a:lnTo>
                    <a:pt x="188" y="44"/>
                  </a:lnTo>
                  <a:lnTo>
                    <a:pt x="192" y="44"/>
                  </a:lnTo>
                  <a:lnTo>
                    <a:pt x="200" y="44"/>
                  </a:lnTo>
                  <a:lnTo>
                    <a:pt x="207" y="44"/>
                  </a:lnTo>
                  <a:lnTo>
                    <a:pt x="213" y="46"/>
                  </a:lnTo>
                  <a:lnTo>
                    <a:pt x="221" y="46"/>
                  </a:lnTo>
                  <a:lnTo>
                    <a:pt x="228" y="46"/>
                  </a:lnTo>
                  <a:lnTo>
                    <a:pt x="236" y="46"/>
                  </a:lnTo>
                  <a:lnTo>
                    <a:pt x="243" y="47"/>
                  </a:lnTo>
                  <a:lnTo>
                    <a:pt x="249" y="47"/>
                  </a:lnTo>
                  <a:lnTo>
                    <a:pt x="257" y="47"/>
                  </a:lnTo>
                  <a:lnTo>
                    <a:pt x="266" y="47"/>
                  </a:lnTo>
                  <a:lnTo>
                    <a:pt x="274" y="47"/>
                  </a:lnTo>
                  <a:lnTo>
                    <a:pt x="281" y="47"/>
                  </a:lnTo>
                  <a:lnTo>
                    <a:pt x="291" y="47"/>
                  </a:lnTo>
                  <a:lnTo>
                    <a:pt x="299" y="47"/>
                  </a:lnTo>
                  <a:lnTo>
                    <a:pt x="308" y="47"/>
                  </a:lnTo>
                  <a:lnTo>
                    <a:pt x="373" y="44"/>
                  </a:lnTo>
                  <a:lnTo>
                    <a:pt x="367" y="47"/>
                  </a:lnTo>
                  <a:lnTo>
                    <a:pt x="361" y="47"/>
                  </a:lnTo>
                  <a:lnTo>
                    <a:pt x="356" y="49"/>
                  </a:lnTo>
                  <a:lnTo>
                    <a:pt x="348" y="51"/>
                  </a:lnTo>
                  <a:lnTo>
                    <a:pt x="340" y="53"/>
                  </a:lnTo>
                  <a:lnTo>
                    <a:pt x="335" y="53"/>
                  </a:lnTo>
                  <a:lnTo>
                    <a:pt x="327" y="55"/>
                  </a:lnTo>
                  <a:lnTo>
                    <a:pt x="321" y="55"/>
                  </a:lnTo>
                  <a:lnTo>
                    <a:pt x="316" y="55"/>
                  </a:lnTo>
                  <a:lnTo>
                    <a:pt x="308" y="55"/>
                  </a:lnTo>
                  <a:lnTo>
                    <a:pt x="300" y="57"/>
                  </a:lnTo>
                  <a:lnTo>
                    <a:pt x="291" y="57"/>
                  </a:lnTo>
                  <a:lnTo>
                    <a:pt x="283" y="59"/>
                  </a:lnTo>
                  <a:lnTo>
                    <a:pt x="272" y="59"/>
                  </a:lnTo>
                  <a:lnTo>
                    <a:pt x="262" y="59"/>
                  </a:lnTo>
                  <a:lnTo>
                    <a:pt x="251" y="59"/>
                  </a:lnTo>
                  <a:lnTo>
                    <a:pt x="240" y="61"/>
                  </a:lnTo>
                  <a:lnTo>
                    <a:pt x="232" y="61"/>
                  </a:lnTo>
                  <a:lnTo>
                    <a:pt x="226" y="61"/>
                  </a:lnTo>
                  <a:lnTo>
                    <a:pt x="221" y="61"/>
                  </a:lnTo>
                  <a:lnTo>
                    <a:pt x="215" y="61"/>
                  </a:lnTo>
                  <a:lnTo>
                    <a:pt x="207" y="61"/>
                  </a:lnTo>
                  <a:lnTo>
                    <a:pt x="202" y="61"/>
                  </a:lnTo>
                  <a:lnTo>
                    <a:pt x="194" y="61"/>
                  </a:lnTo>
                  <a:lnTo>
                    <a:pt x="188" y="61"/>
                  </a:lnTo>
                  <a:lnTo>
                    <a:pt x="179" y="59"/>
                  </a:lnTo>
                  <a:lnTo>
                    <a:pt x="171" y="57"/>
                  </a:lnTo>
                  <a:lnTo>
                    <a:pt x="165" y="57"/>
                  </a:lnTo>
                  <a:lnTo>
                    <a:pt x="158" y="57"/>
                  </a:lnTo>
                  <a:lnTo>
                    <a:pt x="150" y="55"/>
                  </a:lnTo>
                  <a:lnTo>
                    <a:pt x="143" y="55"/>
                  </a:lnTo>
                  <a:lnTo>
                    <a:pt x="137" y="55"/>
                  </a:lnTo>
                  <a:lnTo>
                    <a:pt x="131" y="55"/>
                  </a:lnTo>
                  <a:lnTo>
                    <a:pt x="126" y="53"/>
                  </a:lnTo>
                  <a:lnTo>
                    <a:pt x="118" y="53"/>
                  </a:lnTo>
                  <a:lnTo>
                    <a:pt x="112" y="51"/>
                  </a:lnTo>
                  <a:lnTo>
                    <a:pt x="108" y="51"/>
                  </a:lnTo>
                  <a:lnTo>
                    <a:pt x="97" y="49"/>
                  </a:lnTo>
                  <a:lnTo>
                    <a:pt x="89" y="49"/>
                  </a:lnTo>
                  <a:lnTo>
                    <a:pt x="78" y="46"/>
                  </a:lnTo>
                  <a:lnTo>
                    <a:pt x="70" y="44"/>
                  </a:lnTo>
                  <a:lnTo>
                    <a:pt x="63" y="42"/>
                  </a:lnTo>
                  <a:lnTo>
                    <a:pt x="55" y="40"/>
                  </a:lnTo>
                  <a:lnTo>
                    <a:pt x="50" y="38"/>
                  </a:lnTo>
                  <a:lnTo>
                    <a:pt x="42" y="36"/>
                  </a:lnTo>
                  <a:lnTo>
                    <a:pt x="36" y="32"/>
                  </a:lnTo>
                  <a:lnTo>
                    <a:pt x="32" y="32"/>
                  </a:lnTo>
                  <a:lnTo>
                    <a:pt x="21" y="27"/>
                  </a:lnTo>
                  <a:lnTo>
                    <a:pt x="15" y="21"/>
                  </a:lnTo>
                  <a:lnTo>
                    <a:pt x="8" y="19"/>
                  </a:lnTo>
                  <a:lnTo>
                    <a:pt x="6" y="15"/>
                  </a:lnTo>
                  <a:lnTo>
                    <a:pt x="0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8" name="Freeform 38"/>
            <p:cNvSpPr>
              <a:spLocks/>
            </p:cNvSpPr>
            <p:nvPr/>
          </p:nvSpPr>
          <p:spPr bwMode="auto">
            <a:xfrm>
              <a:off x="3130" y="2229"/>
              <a:ext cx="93" cy="33"/>
            </a:xfrm>
            <a:custGeom>
              <a:avLst/>
              <a:gdLst>
                <a:gd name="T0" fmla="*/ 1 w 184"/>
                <a:gd name="T1" fmla="*/ 1 h 66"/>
                <a:gd name="T2" fmla="*/ 1 w 184"/>
                <a:gd name="T3" fmla="*/ 1 h 66"/>
                <a:gd name="T4" fmla="*/ 1 w 184"/>
                <a:gd name="T5" fmla="*/ 1 h 66"/>
                <a:gd name="T6" fmla="*/ 1 w 184"/>
                <a:gd name="T7" fmla="*/ 1 h 66"/>
                <a:gd name="T8" fmla="*/ 1 w 184"/>
                <a:gd name="T9" fmla="*/ 1 h 66"/>
                <a:gd name="T10" fmla="*/ 1 w 184"/>
                <a:gd name="T11" fmla="*/ 1 h 66"/>
                <a:gd name="T12" fmla="*/ 1 w 184"/>
                <a:gd name="T13" fmla="*/ 1 h 66"/>
                <a:gd name="T14" fmla="*/ 1 w 184"/>
                <a:gd name="T15" fmla="*/ 1 h 66"/>
                <a:gd name="T16" fmla="*/ 1 w 184"/>
                <a:gd name="T17" fmla="*/ 1 h 66"/>
                <a:gd name="T18" fmla="*/ 1 w 184"/>
                <a:gd name="T19" fmla="*/ 1 h 66"/>
                <a:gd name="T20" fmla="*/ 1 w 184"/>
                <a:gd name="T21" fmla="*/ 1 h 66"/>
                <a:gd name="T22" fmla="*/ 1 w 184"/>
                <a:gd name="T23" fmla="*/ 1 h 66"/>
                <a:gd name="T24" fmla="*/ 1 w 184"/>
                <a:gd name="T25" fmla="*/ 1 h 66"/>
                <a:gd name="T26" fmla="*/ 1 w 184"/>
                <a:gd name="T27" fmla="*/ 1 h 66"/>
                <a:gd name="T28" fmla="*/ 1 w 184"/>
                <a:gd name="T29" fmla="*/ 1 h 66"/>
                <a:gd name="T30" fmla="*/ 1 w 184"/>
                <a:gd name="T31" fmla="*/ 1 h 66"/>
                <a:gd name="T32" fmla="*/ 1 w 184"/>
                <a:gd name="T33" fmla="*/ 1 h 66"/>
                <a:gd name="T34" fmla="*/ 1 w 184"/>
                <a:gd name="T35" fmla="*/ 1 h 66"/>
                <a:gd name="T36" fmla="*/ 1 w 184"/>
                <a:gd name="T37" fmla="*/ 1 h 66"/>
                <a:gd name="T38" fmla="*/ 1 w 184"/>
                <a:gd name="T39" fmla="*/ 1 h 66"/>
                <a:gd name="T40" fmla="*/ 1 w 184"/>
                <a:gd name="T41" fmla="*/ 1 h 66"/>
                <a:gd name="T42" fmla="*/ 1 w 184"/>
                <a:gd name="T43" fmla="*/ 1 h 66"/>
                <a:gd name="T44" fmla="*/ 1 w 184"/>
                <a:gd name="T45" fmla="*/ 1 h 66"/>
                <a:gd name="T46" fmla="*/ 1 w 184"/>
                <a:gd name="T47" fmla="*/ 0 h 66"/>
                <a:gd name="T48" fmla="*/ 1 w 184"/>
                <a:gd name="T49" fmla="*/ 1 h 66"/>
                <a:gd name="T50" fmla="*/ 1 w 184"/>
                <a:gd name="T51" fmla="*/ 1 h 66"/>
                <a:gd name="T52" fmla="*/ 1 w 184"/>
                <a:gd name="T53" fmla="*/ 1 h 66"/>
                <a:gd name="T54" fmla="*/ 1 w 184"/>
                <a:gd name="T55" fmla="*/ 1 h 66"/>
                <a:gd name="T56" fmla="*/ 1 w 184"/>
                <a:gd name="T57" fmla="*/ 1 h 66"/>
                <a:gd name="T58" fmla="*/ 1 w 184"/>
                <a:gd name="T59" fmla="*/ 1 h 66"/>
                <a:gd name="T60" fmla="*/ 1 w 184"/>
                <a:gd name="T61" fmla="*/ 1 h 66"/>
                <a:gd name="T62" fmla="*/ 1 w 184"/>
                <a:gd name="T63" fmla="*/ 1 h 66"/>
                <a:gd name="T64" fmla="*/ 1 w 184"/>
                <a:gd name="T65" fmla="*/ 1 h 66"/>
                <a:gd name="T66" fmla="*/ 1 w 184"/>
                <a:gd name="T67" fmla="*/ 1 h 66"/>
                <a:gd name="T68" fmla="*/ 1 w 184"/>
                <a:gd name="T69" fmla="*/ 1 h 66"/>
                <a:gd name="T70" fmla="*/ 1 w 184"/>
                <a:gd name="T71" fmla="*/ 1 h 66"/>
                <a:gd name="T72" fmla="*/ 1 w 184"/>
                <a:gd name="T73" fmla="*/ 1 h 66"/>
                <a:gd name="T74" fmla="*/ 1 w 184"/>
                <a:gd name="T75" fmla="*/ 1 h 66"/>
                <a:gd name="T76" fmla="*/ 1 w 184"/>
                <a:gd name="T77" fmla="*/ 1 h 66"/>
                <a:gd name="T78" fmla="*/ 1 w 184"/>
                <a:gd name="T79" fmla="*/ 1 h 66"/>
                <a:gd name="T80" fmla="*/ 1 w 184"/>
                <a:gd name="T81" fmla="*/ 1 h 66"/>
                <a:gd name="T82" fmla="*/ 1 w 184"/>
                <a:gd name="T83" fmla="*/ 1 h 66"/>
                <a:gd name="T84" fmla="*/ 1 w 184"/>
                <a:gd name="T85" fmla="*/ 1 h 66"/>
                <a:gd name="T86" fmla="*/ 1 w 184"/>
                <a:gd name="T87" fmla="*/ 1 h 66"/>
                <a:gd name="T88" fmla="*/ 1 w 184"/>
                <a:gd name="T89" fmla="*/ 1 h 66"/>
                <a:gd name="T90" fmla="*/ 1 w 184"/>
                <a:gd name="T91" fmla="*/ 1 h 66"/>
                <a:gd name="T92" fmla="*/ 1 w 184"/>
                <a:gd name="T93" fmla="*/ 1 h 66"/>
                <a:gd name="T94" fmla="*/ 0 w 184"/>
                <a:gd name="T95" fmla="*/ 1 h 66"/>
                <a:gd name="T96" fmla="*/ 1 w 184"/>
                <a:gd name="T97" fmla="*/ 1 h 66"/>
                <a:gd name="T98" fmla="*/ 1 w 184"/>
                <a:gd name="T99" fmla="*/ 1 h 66"/>
                <a:gd name="T100" fmla="*/ 1 w 184"/>
                <a:gd name="T101" fmla="*/ 1 h 66"/>
                <a:gd name="T102" fmla="*/ 1 w 184"/>
                <a:gd name="T103" fmla="*/ 1 h 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4"/>
                <a:gd name="T157" fmla="*/ 0 h 66"/>
                <a:gd name="T158" fmla="*/ 184 w 184"/>
                <a:gd name="T159" fmla="*/ 66 h 6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4" h="66">
                  <a:moveTo>
                    <a:pt x="19" y="49"/>
                  </a:moveTo>
                  <a:lnTo>
                    <a:pt x="21" y="47"/>
                  </a:lnTo>
                  <a:lnTo>
                    <a:pt x="25" y="47"/>
                  </a:lnTo>
                  <a:lnTo>
                    <a:pt x="30" y="44"/>
                  </a:lnTo>
                  <a:lnTo>
                    <a:pt x="42" y="42"/>
                  </a:lnTo>
                  <a:lnTo>
                    <a:pt x="51" y="38"/>
                  </a:lnTo>
                  <a:lnTo>
                    <a:pt x="65" y="34"/>
                  </a:lnTo>
                  <a:lnTo>
                    <a:pt x="70" y="32"/>
                  </a:lnTo>
                  <a:lnTo>
                    <a:pt x="78" y="30"/>
                  </a:lnTo>
                  <a:lnTo>
                    <a:pt x="84" y="28"/>
                  </a:lnTo>
                  <a:lnTo>
                    <a:pt x="93" y="26"/>
                  </a:lnTo>
                  <a:lnTo>
                    <a:pt x="99" y="25"/>
                  </a:lnTo>
                  <a:lnTo>
                    <a:pt x="106" y="23"/>
                  </a:lnTo>
                  <a:lnTo>
                    <a:pt x="112" y="19"/>
                  </a:lnTo>
                  <a:lnTo>
                    <a:pt x="122" y="19"/>
                  </a:lnTo>
                  <a:lnTo>
                    <a:pt x="127" y="17"/>
                  </a:lnTo>
                  <a:lnTo>
                    <a:pt x="133" y="13"/>
                  </a:lnTo>
                  <a:lnTo>
                    <a:pt x="141" y="11"/>
                  </a:lnTo>
                  <a:lnTo>
                    <a:pt x="146" y="11"/>
                  </a:lnTo>
                  <a:lnTo>
                    <a:pt x="158" y="7"/>
                  </a:lnTo>
                  <a:lnTo>
                    <a:pt x="165" y="4"/>
                  </a:lnTo>
                  <a:lnTo>
                    <a:pt x="173" y="2"/>
                  </a:lnTo>
                  <a:lnTo>
                    <a:pt x="179" y="2"/>
                  </a:lnTo>
                  <a:lnTo>
                    <a:pt x="184" y="0"/>
                  </a:lnTo>
                  <a:lnTo>
                    <a:pt x="181" y="7"/>
                  </a:lnTo>
                  <a:lnTo>
                    <a:pt x="175" y="11"/>
                  </a:lnTo>
                  <a:lnTo>
                    <a:pt x="163" y="17"/>
                  </a:lnTo>
                  <a:lnTo>
                    <a:pt x="158" y="21"/>
                  </a:lnTo>
                  <a:lnTo>
                    <a:pt x="152" y="25"/>
                  </a:lnTo>
                  <a:lnTo>
                    <a:pt x="144" y="26"/>
                  </a:lnTo>
                  <a:lnTo>
                    <a:pt x="137" y="30"/>
                  </a:lnTo>
                  <a:lnTo>
                    <a:pt x="127" y="32"/>
                  </a:lnTo>
                  <a:lnTo>
                    <a:pt x="116" y="36"/>
                  </a:lnTo>
                  <a:lnTo>
                    <a:pt x="106" y="40"/>
                  </a:lnTo>
                  <a:lnTo>
                    <a:pt x="97" y="44"/>
                  </a:lnTo>
                  <a:lnTo>
                    <a:pt x="85" y="45"/>
                  </a:lnTo>
                  <a:lnTo>
                    <a:pt x="76" y="49"/>
                  </a:lnTo>
                  <a:lnTo>
                    <a:pt x="65" y="53"/>
                  </a:lnTo>
                  <a:lnTo>
                    <a:pt x="55" y="55"/>
                  </a:lnTo>
                  <a:lnTo>
                    <a:pt x="46" y="57"/>
                  </a:lnTo>
                  <a:lnTo>
                    <a:pt x="36" y="59"/>
                  </a:lnTo>
                  <a:lnTo>
                    <a:pt x="27" y="61"/>
                  </a:lnTo>
                  <a:lnTo>
                    <a:pt x="21" y="64"/>
                  </a:lnTo>
                  <a:lnTo>
                    <a:pt x="13" y="64"/>
                  </a:lnTo>
                  <a:lnTo>
                    <a:pt x="8" y="64"/>
                  </a:lnTo>
                  <a:lnTo>
                    <a:pt x="4" y="64"/>
                  </a:lnTo>
                  <a:lnTo>
                    <a:pt x="2" y="66"/>
                  </a:lnTo>
                  <a:lnTo>
                    <a:pt x="0" y="61"/>
                  </a:lnTo>
                  <a:lnTo>
                    <a:pt x="8" y="55"/>
                  </a:lnTo>
                  <a:lnTo>
                    <a:pt x="15" y="49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9" name="Freeform 39"/>
            <p:cNvSpPr>
              <a:spLocks/>
            </p:cNvSpPr>
            <p:nvPr/>
          </p:nvSpPr>
          <p:spPr bwMode="auto">
            <a:xfrm>
              <a:off x="2938" y="2426"/>
              <a:ext cx="176" cy="48"/>
            </a:xfrm>
            <a:custGeom>
              <a:avLst/>
              <a:gdLst>
                <a:gd name="T0" fmla="*/ 1 w 352"/>
                <a:gd name="T1" fmla="*/ 0 h 97"/>
                <a:gd name="T2" fmla="*/ 1 w 352"/>
                <a:gd name="T3" fmla="*/ 0 h 97"/>
                <a:gd name="T4" fmla="*/ 1 w 352"/>
                <a:gd name="T5" fmla="*/ 0 h 97"/>
                <a:gd name="T6" fmla="*/ 1 w 352"/>
                <a:gd name="T7" fmla="*/ 0 h 97"/>
                <a:gd name="T8" fmla="*/ 1 w 352"/>
                <a:gd name="T9" fmla="*/ 0 h 97"/>
                <a:gd name="T10" fmla="*/ 1 w 352"/>
                <a:gd name="T11" fmla="*/ 0 h 97"/>
                <a:gd name="T12" fmla="*/ 1 w 352"/>
                <a:gd name="T13" fmla="*/ 0 h 97"/>
                <a:gd name="T14" fmla="*/ 1 w 352"/>
                <a:gd name="T15" fmla="*/ 0 h 97"/>
                <a:gd name="T16" fmla="*/ 1 w 352"/>
                <a:gd name="T17" fmla="*/ 0 h 97"/>
                <a:gd name="T18" fmla="*/ 1 w 352"/>
                <a:gd name="T19" fmla="*/ 0 h 97"/>
                <a:gd name="T20" fmla="*/ 1 w 352"/>
                <a:gd name="T21" fmla="*/ 0 h 97"/>
                <a:gd name="T22" fmla="*/ 1 w 352"/>
                <a:gd name="T23" fmla="*/ 0 h 97"/>
                <a:gd name="T24" fmla="*/ 1 w 352"/>
                <a:gd name="T25" fmla="*/ 0 h 97"/>
                <a:gd name="T26" fmla="*/ 1 w 352"/>
                <a:gd name="T27" fmla="*/ 0 h 97"/>
                <a:gd name="T28" fmla="*/ 1 w 352"/>
                <a:gd name="T29" fmla="*/ 0 h 97"/>
                <a:gd name="T30" fmla="*/ 1 w 352"/>
                <a:gd name="T31" fmla="*/ 0 h 97"/>
                <a:gd name="T32" fmla="*/ 1 w 352"/>
                <a:gd name="T33" fmla="*/ 0 h 97"/>
                <a:gd name="T34" fmla="*/ 1 w 352"/>
                <a:gd name="T35" fmla="*/ 0 h 97"/>
                <a:gd name="T36" fmla="*/ 1 w 352"/>
                <a:gd name="T37" fmla="*/ 0 h 97"/>
                <a:gd name="T38" fmla="*/ 1 w 352"/>
                <a:gd name="T39" fmla="*/ 0 h 97"/>
                <a:gd name="T40" fmla="*/ 1 w 352"/>
                <a:gd name="T41" fmla="*/ 0 h 97"/>
                <a:gd name="T42" fmla="*/ 1 w 352"/>
                <a:gd name="T43" fmla="*/ 0 h 97"/>
                <a:gd name="T44" fmla="*/ 1 w 352"/>
                <a:gd name="T45" fmla="*/ 0 h 97"/>
                <a:gd name="T46" fmla="*/ 1 w 352"/>
                <a:gd name="T47" fmla="*/ 0 h 97"/>
                <a:gd name="T48" fmla="*/ 1 w 352"/>
                <a:gd name="T49" fmla="*/ 0 h 97"/>
                <a:gd name="T50" fmla="*/ 1 w 352"/>
                <a:gd name="T51" fmla="*/ 0 h 97"/>
                <a:gd name="T52" fmla="*/ 1 w 352"/>
                <a:gd name="T53" fmla="*/ 0 h 97"/>
                <a:gd name="T54" fmla="*/ 1 w 352"/>
                <a:gd name="T55" fmla="*/ 0 h 97"/>
                <a:gd name="T56" fmla="*/ 1 w 352"/>
                <a:gd name="T57" fmla="*/ 0 h 97"/>
                <a:gd name="T58" fmla="*/ 1 w 352"/>
                <a:gd name="T59" fmla="*/ 0 h 97"/>
                <a:gd name="T60" fmla="*/ 1 w 352"/>
                <a:gd name="T61" fmla="*/ 0 h 97"/>
                <a:gd name="T62" fmla="*/ 1 w 352"/>
                <a:gd name="T63" fmla="*/ 0 h 97"/>
                <a:gd name="T64" fmla="*/ 1 w 352"/>
                <a:gd name="T65" fmla="*/ 0 h 97"/>
                <a:gd name="T66" fmla="*/ 1 w 352"/>
                <a:gd name="T67" fmla="*/ 0 h 97"/>
                <a:gd name="T68" fmla="*/ 1 w 352"/>
                <a:gd name="T69" fmla="*/ 0 h 97"/>
                <a:gd name="T70" fmla="*/ 1 w 352"/>
                <a:gd name="T71" fmla="*/ 0 h 97"/>
                <a:gd name="T72" fmla="*/ 1 w 352"/>
                <a:gd name="T73" fmla="*/ 0 h 97"/>
                <a:gd name="T74" fmla="*/ 1 w 352"/>
                <a:gd name="T75" fmla="*/ 0 h 97"/>
                <a:gd name="T76" fmla="*/ 1 w 352"/>
                <a:gd name="T77" fmla="*/ 0 h 97"/>
                <a:gd name="T78" fmla="*/ 1 w 352"/>
                <a:gd name="T79" fmla="*/ 0 h 97"/>
                <a:gd name="T80" fmla="*/ 1 w 352"/>
                <a:gd name="T81" fmla="*/ 0 h 97"/>
                <a:gd name="T82" fmla="*/ 1 w 352"/>
                <a:gd name="T83" fmla="*/ 0 h 97"/>
                <a:gd name="T84" fmla="*/ 1 w 352"/>
                <a:gd name="T85" fmla="*/ 0 h 97"/>
                <a:gd name="T86" fmla="*/ 1 w 352"/>
                <a:gd name="T87" fmla="*/ 0 h 97"/>
                <a:gd name="T88" fmla="*/ 1 w 352"/>
                <a:gd name="T89" fmla="*/ 0 h 97"/>
                <a:gd name="T90" fmla="*/ 1 w 352"/>
                <a:gd name="T91" fmla="*/ 0 h 97"/>
                <a:gd name="T92" fmla="*/ 1 w 352"/>
                <a:gd name="T93" fmla="*/ 0 h 97"/>
                <a:gd name="T94" fmla="*/ 1 w 352"/>
                <a:gd name="T95" fmla="*/ 0 h 97"/>
                <a:gd name="T96" fmla="*/ 1 w 352"/>
                <a:gd name="T97" fmla="*/ 0 h 97"/>
                <a:gd name="T98" fmla="*/ 1 w 352"/>
                <a:gd name="T99" fmla="*/ 0 h 97"/>
                <a:gd name="T100" fmla="*/ 1 w 352"/>
                <a:gd name="T101" fmla="*/ 0 h 97"/>
                <a:gd name="T102" fmla="*/ 1 w 352"/>
                <a:gd name="T103" fmla="*/ 0 h 97"/>
                <a:gd name="T104" fmla="*/ 0 w 352"/>
                <a:gd name="T105" fmla="*/ 0 h 97"/>
                <a:gd name="T106" fmla="*/ 1 w 352"/>
                <a:gd name="T107" fmla="*/ 0 h 97"/>
                <a:gd name="T108" fmla="*/ 1 w 352"/>
                <a:gd name="T109" fmla="*/ 0 h 97"/>
                <a:gd name="T110" fmla="*/ 1 w 352"/>
                <a:gd name="T111" fmla="*/ 0 h 9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52"/>
                <a:gd name="T169" fmla="*/ 0 h 97"/>
                <a:gd name="T170" fmla="*/ 352 w 352"/>
                <a:gd name="T171" fmla="*/ 97 h 9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52" h="97">
                  <a:moveTo>
                    <a:pt x="25" y="17"/>
                  </a:moveTo>
                  <a:lnTo>
                    <a:pt x="27" y="17"/>
                  </a:lnTo>
                  <a:lnTo>
                    <a:pt x="34" y="17"/>
                  </a:lnTo>
                  <a:lnTo>
                    <a:pt x="36" y="17"/>
                  </a:lnTo>
                  <a:lnTo>
                    <a:pt x="44" y="19"/>
                  </a:lnTo>
                  <a:lnTo>
                    <a:pt x="49" y="19"/>
                  </a:lnTo>
                  <a:lnTo>
                    <a:pt x="57" y="21"/>
                  </a:lnTo>
                  <a:lnTo>
                    <a:pt x="65" y="21"/>
                  </a:lnTo>
                  <a:lnTo>
                    <a:pt x="72" y="23"/>
                  </a:lnTo>
                  <a:lnTo>
                    <a:pt x="82" y="23"/>
                  </a:lnTo>
                  <a:lnTo>
                    <a:pt x="93" y="25"/>
                  </a:lnTo>
                  <a:lnTo>
                    <a:pt x="101" y="25"/>
                  </a:lnTo>
                  <a:lnTo>
                    <a:pt x="112" y="27"/>
                  </a:lnTo>
                  <a:lnTo>
                    <a:pt x="123" y="27"/>
                  </a:lnTo>
                  <a:lnTo>
                    <a:pt x="135" y="29"/>
                  </a:lnTo>
                  <a:lnTo>
                    <a:pt x="146" y="29"/>
                  </a:lnTo>
                  <a:lnTo>
                    <a:pt x="158" y="29"/>
                  </a:lnTo>
                  <a:lnTo>
                    <a:pt x="167" y="29"/>
                  </a:lnTo>
                  <a:lnTo>
                    <a:pt x="181" y="31"/>
                  </a:lnTo>
                  <a:lnTo>
                    <a:pt x="192" y="31"/>
                  </a:lnTo>
                  <a:lnTo>
                    <a:pt x="203" y="31"/>
                  </a:lnTo>
                  <a:lnTo>
                    <a:pt x="215" y="31"/>
                  </a:lnTo>
                  <a:lnTo>
                    <a:pt x="228" y="31"/>
                  </a:lnTo>
                  <a:lnTo>
                    <a:pt x="238" y="29"/>
                  </a:lnTo>
                  <a:lnTo>
                    <a:pt x="249" y="29"/>
                  </a:lnTo>
                  <a:lnTo>
                    <a:pt x="258" y="27"/>
                  </a:lnTo>
                  <a:lnTo>
                    <a:pt x="270" y="27"/>
                  </a:lnTo>
                  <a:lnTo>
                    <a:pt x="277" y="25"/>
                  </a:lnTo>
                  <a:lnTo>
                    <a:pt x="289" y="23"/>
                  </a:lnTo>
                  <a:lnTo>
                    <a:pt x="296" y="21"/>
                  </a:lnTo>
                  <a:lnTo>
                    <a:pt x="306" y="19"/>
                  </a:lnTo>
                  <a:lnTo>
                    <a:pt x="308" y="17"/>
                  </a:lnTo>
                  <a:lnTo>
                    <a:pt x="314" y="14"/>
                  </a:lnTo>
                  <a:lnTo>
                    <a:pt x="325" y="8"/>
                  </a:lnTo>
                  <a:lnTo>
                    <a:pt x="335" y="2"/>
                  </a:lnTo>
                  <a:lnTo>
                    <a:pt x="342" y="0"/>
                  </a:lnTo>
                  <a:lnTo>
                    <a:pt x="346" y="2"/>
                  </a:lnTo>
                  <a:lnTo>
                    <a:pt x="344" y="2"/>
                  </a:lnTo>
                  <a:lnTo>
                    <a:pt x="342" y="8"/>
                  </a:lnTo>
                  <a:lnTo>
                    <a:pt x="338" y="14"/>
                  </a:lnTo>
                  <a:lnTo>
                    <a:pt x="333" y="23"/>
                  </a:lnTo>
                  <a:lnTo>
                    <a:pt x="323" y="29"/>
                  </a:lnTo>
                  <a:lnTo>
                    <a:pt x="317" y="36"/>
                  </a:lnTo>
                  <a:lnTo>
                    <a:pt x="312" y="42"/>
                  </a:lnTo>
                  <a:lnTo>
                    <a:pt x="306" y="48"/>
                  </a:lnTo>
                  <a:lnTo>
                    <a:pt x="298" y="55"/>
                  </a:lnTo>
                  <a:lnTo>
                    <a:pt x="295" y="61"/>
                  </a:lnTo>
                  <a:lnTo>
                    <a:pt x="293" y="67"/>
                  </a:lnTo>
                  <a:lnTo>
                    <a:pt x="298" y="73"/>
                  </a:lnTo>
                  <a:lnTo>
                    <a:pt x="302" y="74"/>
                  </a:lnTo>
                  <a:lnTo>
                    <a:pt x="308" y="76"/>
                  </a:lnTo>
                  <a:lnTo>
                    <a:pt x="317" y="76"/>
                  </a:lnTo>
                  <a:lnTo>
                    <a:pt x="327" y="76"/>
                  </a:lnTo>
                  <a:lnTo>
                    <a:pt x="335" y="74"/>
                  </a:lnTo>
                  <a:lnTo>
                    <a:pt x="344" y="73"/>
                  </a:lnTo>
                  <a:lnTo>
                    <a:pt x="350" y="73"/>
                  </a:lnTo>
                  <a:lnTo>
                    <a:pt x="352" y="73"/>
                  </a:lnTo>
                  <a:lnTo>
                    <a:pt x="350" y="74"/>
                  </a:lnTo>
                  <a:lnTo>
                    <a:pt x="344" y="78"/>
                  </a:lnTo>
                  <a:lnTo>
                    <a:pt x="340" y="80"/>
                  </a:lnTo>
                  <a:lnTo>
                    <a:pt x="336" y="84"/>
                  </a:lnTo>
                  <a:lnTo>
                    <a:pt x="331" y="86"/>
                  </a:lnTo>
                  <a:lnTo>
                    <a:pt x="325" y="90"/>
                  </a:lnTo>
                  <a:lnTo>
                    <a:pt x="314" y="92"/>
                  </a:lnTo>
                  <a:lnTo>
                    <a:pt x="306" y="93"/>
                  </a:lnTo>
                  <a:lnTo>
                    <a:pt x="300" y="93"/>
                  </a:lnTo>
                  <a:lnTo>
                    <a:pt x="295" y="95"/>
                  </a:lnTo>
                  <a:lnTo>
                    <a:pt x="287" y="95"/>
                  </a:lnTo>
                  <a:lnTo>
                    <a:pt x="281" y="97"/>
                  </a:lnTo>
                  <a:lnTo>
                    <a:pt x="274" y="95"/>
                  </a:lnTo>
                  <a:lnTo>
                    <a:pt x="266" y="95"/>
                  </a:lnTo>
                  <a:lnTo>
                    <a:pt x="258" y="95"/>
                  </a:lnTo>
                  <a:lnTo>
                    <a:pt x="249" y="95"/>
                  </a:lnTo>
                  <a:lnTo>
                    <a:pt x="241" y="95"/>
                  </a:lnTo>
                  <a:lnTo>
                    <a:pt x="232" y="93"/>
                  </a:lnTo>
                  <a:lnTo>
                    <a:pt x="222" y="93"/>
                  </a:lnTo>
                  <a:lnTo>
                    <a:pt x="213" y="92"/>
                  </a:lnTo>
                  <a:lnTo>
                    <a:pt x="211" y="90"/>
                  </a:lnTo>
                  <a:lnTo>
                    <a:pt x="209" y="90"/>
                  </a:lnTo>
                  <a:lnTo>
                    <a:pt x="205" y="86"/>
                  </a:lnTo>
                  <a:lnTo>
                    <a:pt x="200" y="84"/>
                  </a:lnTo>
                  <a:lnTo>
                    <a:pt x="194" y="82"/>
                  </a:lnTo>
                  <a:lnTo>
                    <a:pt x="188" y="80"/>
                  </a:lnTo>
                  <a:lnTo>
                    <a:pt x="182" y="76"/>
                  </a:lnTo>
                  <a:lnTo>
                    <a:pt x="175" y="74"/>
                  </a:lnTo>
                  <a:lnTo>
                    <a:pt x="167" y="71"/>
                  </a:lnTo>
                  <a:lnTo>
                    <a:pt x="158" y="69"/>
                  </a:lnTo>
                  <a:lnTo>
                    <a:pt x="148" y="65"/>
                  </a:lnTo>
                  <a:lnTo>
                    <a:pt x="139" y="63"/>
                  </a:lnTo>
                  <a:lnTo>
                    <a:pt x="131" y="61"/>
                  </a:lnTo>
                  <a:lnTo>
                    <a:pt x="125" y="59"/>
                  </a:lnTo>
                  <a:lnTo>
                    <a:pt x="120" y="57"/>
                  </a:lnTo>
                  <a:lnTo>
                    <a:pt x="114" y="57"/>
                  </a:lnTo>
                  <a:lnTo>
                    <a:pt x="101" y="54"/>
                  </a:lnTo>
                  <a:lnTo>
                    <a:pt x="89" y="52"/>
                  </a:lnTo>
                  <a:lnTo>
                    <a:pt x="78" y="50"/>
                  </a:lnTo>
                  <a:lnTo>
                    <a:pt x="68" y="48"/>
                  </a:lnTo>
                  <a:lnTo>
                    <a:pt x="59" y="46"/>
                  </a:lnTo>
                  <a:lnTo>
                    <a:pt x="49" y="46"/>
                  </a:lnTo>
                  <a:lnTo>
                    <a:pt x="38" y="42"/>
                  </a:lnTo>
                  <a:lnTo>
                    <a:pt x="30" y="42"/>
                  </a:lnTo>
                  <a:lnTo>
                    <a:pt x="23" y="40"/>
                  </a:lnTo>
                  <a:lnTo>
                    <a:pt x="17" y="40"/>
                  </a:lnTo>
                  <a:lnTo>
                    <a:pt x="8" y="35"/>
                  </a:lnTo>
                  <a:lnTo>
                    <a:pt x="2" y="31"/>
                  </a:lnTo>
                  <a:lnTo>
                    <a:pt x="0" y="23"/>
                  </a:lnTo>
                  <a:lnTo>
                    <a:pt x="9" y="19"/>
                  </a:lnTo>
                  <a:lnTo>
                    <a:pt x="13" y="17"/>
                  </a:lnTo>
                  <a:lnTo>
                    <a:pt x="19" y="17"/>
                  </a:lnTo>
                  <a:lnTo>
                    <a:pt x="23" y="17"/>
                  </a:lnTo>
                  <a:lnTo>
                    <a:pt x="25" y="1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0" name="Freeform 40"/>
            <p:cNvSpPr>
              <a:spLocks/>
            </p:cNvSpPr>
            <p:nvPr/>
          </p:nvSpPr>
          <p:spPr bwMode="auto">
            <a:xfrm>
              <a:off x="2907" y="2417"/>
              <a:ext cx="255" cy="84"/>
            </a:xfrm>
            <a:custGeom>
              <a:avLst/>
              <a:gdLst>
                <a:gd name="T0" fmla="*/ 2 w 510"/>
                <a:gd name="T1" fmla="*/ 1 h 168"/>
                <a:gd name="T2" fmla="*/ 2 w 510"/>
                <a:gd name="T3" fmla="*/ 1 h 168"/>
                <a:gd name="T4" fmla="*/ 2 w 510"/>
                <a:gd name="T5" fmla="*/ 1 h 168"/>
                <a:gd name="T6" fmla="*/ 2 w 510"/>
                <a:gd name="T7" fmla="*/ 1 h 168"/>
                <a:gd name="T8" fmla="*/ 2 w 510"/>
                <a:gd name="T9" fmla="*/ 1 h 168"/>
                <a:gd name="T10" fmla="*/ 2 w 510"/>
                <a:gd name="T11" fmla="*/ 1 h 168"/>
                <a:gd name="T12" fmla="*/ 2 w 510"/>
                <a:gd name="T13" fmla="*/ 1 h 168"/>
                <a:gd name="T14" fmla="*/ 2 w 510"/>
                <a:gd name="T15" fmla="*/ 1 h 168"/>
                <a:gd name="T16" fmla="*/ 2 w 510"/>
                <a:gd name="T17" fmla="*/ 1 h 168"/>
                <a:gd name="T18" fmla="*/ 2 w 510"/>
                <a:gd name="T19" fmla="*/ 1 h 168"/>
                <a:gd name="T20" fmla="*/ 2 w 510"/>
                <a:gd name="T21" fmla="*/ 1 h 168"/>
                <a:gd name="T22" fmla="*/ 2 w 510"/>
                <a:gd name="T23" fmla="*/ 1 h 168"/>
                <a:gd name="T24" fmla="*/ 2 w 510"/>
                <a:gd name="T25" fmla="*/ 1 h 168"/>
                <a:gd name="T26" fmla="*/ 1 w 510"/>
                <a:gd name="T27" fmla="*/ 1 h 168"/>
                <a:gd name="T28" fmla="*/ 1 w 510"/>
                <a:gd name="T29" fmla="*/ 1 h 168"/>
                <a:gd name="T30" fmla="*/ 1 w 510"/>
                <a:gd name="T31" fmla="*/ 1 h 168"/>
                <a:gd name="T32" fmla="*/ 1 w 510"/>
                <a:gd name="T33" fmla="*/ 1 h 168"/>
                <a:gd name="T34" fmla="*/ 1 w 510"/>
                <a:gd name="T35" fmla="*/ 1 h 168"/>
                <a:gd name="T36" fmla="*/ 1 w 510"/>
                <a:gd name="T37" fmla="*/ 1 h 168"/>
                <a:gd name="T38" fmla="*/ 1 w 510"/>
                <a:gd name="T39" fmla="*/ 1 h 168"/>
                <a:gd name="T40" fmla="*/ 1 w 510"/>
                <a:gd name="T41" fmla="*/ 1 h 168"/>
                <a:gd name="T42" fmla="*/ 1 w 510"/>
                <a:gd name="T43" fmla="*/ 1 h 168"/>
                <a:gd name="T44" fmla="*/ 1 w 510"/>
                <a:gd name="T45" fmla="*/ 1 h 168"/>
                <a:gd name="T46" fmla="*/ 1 w 510"/>
                <a:gd name="T47" fmla="*/ 1 h 168"/>
                <a:gd name="T48" fmla="*/ 0 w 510"/>
                <a:gd name="T49" fmla="*/ 1 h 168"/>
                <a:gd name="T50" fmla="*/ 1 w 510"/>
                <a:gd name="T51" fmla="*/ 1 h 168"/>
                <a:gd name="T52" fmla="*/ 1 w 510"/>
                <a:gd name="T53" fmla="*/ 1 h 168"/>
                <a:gd name="T54" fmla="*/ 1 w 510"/>
                <a:gd name="T55" fmla="*/ 1 h 168"/>
                <a:gd name="T56" fmla="*/ 1 w 510"/>
                <a:gd name="T57" fmla="*/ 1 h 168"/>
                <a:gd name="T58" fmla="*/ 1 w 510"/>
                <a:gd name="T59" fmla="*/ 1 h 168"/>
                <a:gd name="T60" fmla="*/ 1 w 510"/>
                <a:gd name="T61" fmla="*/ 1 h 168"/>
                <a:gd name="T62" fmla="*/ 1 w 510"/>
                <a:gd name="T63" fmla="*/ 1 h 168"/>
                <a:gd name="T64" fmla="*/ 1 w 510"/>
                <a:gd name="T65" fmla="*/ 1 h 168"/>
                <a:gd name="T66" fmla="*/ 1 w 510"/>
                <a:gd name="T67" fmla="*/ 1 h 168"/>
                <a:gd name="T68" fmla="*/ 1 w 510"/>
                <a:gd name="T69" fmla="*/ 1 h 168"/>
                <a:gd name="T70" fmla="*/ 1 w 510"/>
                <a:gd name="T71" fmla="*/ 1 h 168"/>
                <a:gd name="T72" fmla="*/ 1 w 510"/>
                <a:gd name="T73" fmla="*/ 1 h 168"/>
                <a:gd name="T74" fmla="*/ 1 w 510"/>
                <a:gd name="T75" fmla="*/ 1 h 168"/>
                <a:gd name="T76" fmla="*/ 1 w 510"/>
                <a:gd name="T77" fmla="*/ 1 h 168"/>
                <a:gd name="T78" fmla="*/ 1 w 510"/>
                <a:gd name="T79" fmla="*/ 1 h 168"/>
                <a:gd name="T80" fmla="*/ 1 w 510"/>
                <a:gd name="T81" fmla="*/ 1 h 168"/>
                <a:gd name="T82" fmla="*/ 1 w 510"/>
                <a:gd name="T83" fmla="*/ 1 h 168"/>
                <a:gd name="T84" fmla="*/ 2 w 510"/>
                <a:gd name="T85" fmla="*/ 1 h 168"/>
                <a:gd name="T86" fmla="*/ 2 w 510"/>
                <a:gd name="T87" fmla="*/ 1 h 168"/>
                <a:gd name="T88" fmla="*/ 2 w 510"/>
                <a:gd name="T89" fmla="*/ 1 h 168"/>
                <a:gd name="T90" fmla="*/ 2 w 510"/>
                <a:gd name="T91" fmla="*/ 1 h 168"/>
                <a:gd name="T92" fmla="*/ 2 w 510"/>
                <a:gd name="T93" fmla="*/ 1 h 168"/>
                <a:gd name="T94" fmla="*/ 2 w 510"/>
                <a:gd name="T95" fmla="*/ 1 h 168"/>
                <a:gd name="T96" fmla="*/ 2 w 510"/>
                <a:gd name="T97" fmla="*/ 1 h 168"/>
                <a:gd name="T98" fmla="*/ 2 w 510"/>
                <a:gd name="T99" fmla="*/ 1 h 168"/>
                <a:gd name="T100" fmla="*/ 2 w 510"/>
                <a:gd name="T101" fmla="*/ 1 h 168"/>
                <a:gd name="T102" fmla="*/ 2 w 510"/>
                <a:gd name="T103" fmla="*/ 1 h 168"/>
                <a:gd name="T104" fmla="*/ 2 w 510"/>
                <a:gd name="T105" fmla="*/ 1 h 168"/>
                <a:gd name="T106" fmla="*/ 2 w 510"/>
                <a:gd name="T107" fmla="*/ 1 h 168"/>
                <a:gd name="T108" fmla="*/ 2 w 510"/>
                <a:gd name="T109" fmla="*/ 1 h 168"/>
                <a:gd name="T110" fmla="*/ 2 w 510"/>
                <a:gd name="T111" fmla="*/ 1 h 168"/>
                <a:gd name="T112" fmla="*/ 2 w 510"/>
                <a:gd name="T113" fmla="*/ 1 h 168"/>
                <a:gd name="T114" fmla="*/ 2 w 510"/>
                <a:gd name="T115" fmla="*/ 1 h 16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0"/>
                <a:gd name="T175" fmla="*/ 0 h 168"/>
                <a:gd name="T176" fmla="*/ 510 w 510"/>
                <a:gd name="T177" fmla="*/ 168 h 16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0" h="168">
                  <a:moveTo>
                    <a:pt x="424" y="10"/>
                  </a:moveTo>
                  <a:lnTo>
                    <a:pt x="424" y="10"/>
                  </a:lnTo>
                  <a:lnTo>
                    <a:pt x="430" y="12"/>
                  </a:lnTo>
                  <a:lnTo>
                    <a:pt x="436" y="15"/>
                  </a:lnTo>
                  <a:lnTo>
                    <a:pt x="447" y="23"/>
                  </a:lnTo>
                  <a:lnTo>
                    <a:pt x="456" y="29"/>
                  </a:lnTo>
                  <a:lnTo>
                    <a:pt x="468" y="36"/>
                  </a:lnTo>
                  <a:lnTo>
                    <a:pt x="477" y="46"/>
                  </a:lnTo>
                  <a:lnTo>
                    <a:pt x="489" y="57"/>
                  </a:lnTo>
                  <a:lnTo>
                    <a:pt x="498" y="67"/>
                  </a:lnTo>
                  <a:lnTo>
                    <a:pt x="504" y="76"/>
                  </a:lnTo>
                  <a:lnTo>
                    <a:pt x="508" y="88"/>
                  </a:lnTo>
                  <a:lnTo>
                    <a:pt x="510" y="99"/>
                  </a:lnTo>
                  <a:lnTo>
                    <a:pt x="506" y="109"/>
                  </a:lnTo>
                  <a:lnTo>
                    <a:pt x="498" y="118"/>
                  </a:lnTo>
                  <a:lnTo>
                    <a:pt x="493" y="124"/>
                  </a:lnTo>
                  <a:lnTo>
                    <a:pt x="487" y="128"/>
                  </a:lnTo>
                  <a:lnTo>
                    <a:pt x="477" y="133"/>
                  </a:lnTo>
                  <a:lnTo>
                    <a:pt x="468" y="139"/>
                  </a:lnTo>
                  <a:lnTo>
                    <a:pt x="456" y="141"/>
                  </a:lnTo>
                  <a:lnTo>
                    <a:pt x="445" y="145"/>
                  </a:lnTo>
                  <a:lnTo>
                    <a:pt x="434" y="147"/>
                  </a:lnTo>
                  <a:lnTo>
                    <a:pt x="422" y="150"/>
                  </a:lnTo>
                  <a:lnTo>
                    <a:pt x="411" y="152"/>
                  </a:lnTo>
                  <a:lnTo>
                    <a:pt x="399" y="154"/>
                  </a:lnTo>
                  <a:lnTo>
                    <a:pt x="388" y="158"/>
                  </a:lnTo>
                  <a:lnTo>
                    <a:pt x="378" y="160"/>
                  </a:lnTo>
                  <a:lnTo>
                    <a:pt x="367" y="162"/>
                  </a:lnTo>
                  <a:lnTo>
                    <a:pt x="358" y="162"/>
                  </a:lnTo>
                  <a:lnTo>
                    <a:pt x="346" y="164"/>
                  </a:lnTo>
                  <a:lnTo>
                    <a:pt x="335" y="164"/>
                  </a:lnTo>
                  <a:lnTo>
                    <a:pt x="325" y="164"/>
                  </a:lnTo>
                  <a:lnTo>
                    <a:pt x="316" y="166"/>
                  </a:lnTo>
                  <a:lnTo>
                    <a:pt x="306" y="166"/>
                  </a:lnTo>
                  <a:lnTo>
                    <a:pt x="297" y="168"/>
                  </a:lnTo>
                  <a:lnTo>
                    <a:pt x="287" y="166"/>
                  </a:lnTo>
                  <a:lnTo>
                    <a:pt x="278" y="166"/>
                  </a:lnTo>
                  <a:lnTo>
                    <a:pt x="268" y="166"/>
                  </a:lnTo>
                  <a:lnTo>
                    <a:pt x="263" y="166"/>
                  </a:lnTo>
                  <a:lnTo>
                    <a:pt x="253" y="164"/>
                  </a:lnTo>
                  <a:lnTo>
                    <a:pt x="245" y="164"/>
                  </a:lnTo>
                  <a:lnTo>
                    <a:pt x="240" y="164"/>
                  </a:lnTo>
                  <a:lnTo>
                    <a:pt x="234" y="164"/>
                  </a:lnTo>
                  <a:lnTo>
                    <a:pt x="226" y="164"/>
                  </a:lnTo>
                  <a:lnTo>
                    <a:pt x="221" y="164"/>
                  </a:lnTo>
                  <a:lnTo>
                    <a:pt x="215" y="162"/>
                  </a:lnTo>
                  <a:lnTo>
                    <a:pt x="211" y="162"/>
                  </a:lnTo>
                  <a:lnTo>
                    <a:pt x="205" y="162"/>
                  </a:lnTo>
                  <a:lnTo>
                    <a:pt x="202" y="162"/>
                  </a:lnTo>
                  <a:lnTo>
                    <a:pt x="192" y="160"/>
                  </a:lnTo>
                  <a:lnTo>
                    <a:pt x="181" y="158"/>
                  </a:lnTo>
                  <a:lnTo>
                    <a:pt x="173" y="158"/>
                  </a:lnTo>
                  <a:lnTo>
                    <a:pt x="166" y="158"/>
                  </a:lnTo>
                  <a:lnTo>
                    <a:pt x="158" y="156"/>
                  </a:lnTo>
                  <a:lnTo>
                    <a:pt x="150" y="154"/>
                  </a:lnTo>
                  <a:lnTo>
                    <a:pt x="139" y="152"/>
                  </a:lnTo>
                  <a:lnTo>
                    <a:pt x="128" y="150"/>
                  </a:lnTo>
                  <a:lnTo>
                    <a:pt x="122" y="149"/>
                  </a:lnTo>
                  <a:lnTo>
                    <a:pt x="116" y="147"/>
                  </a:lnTo>
                  <a:lnTo>
                    <a:pt x="109" y="147"/>
                  </a:lnTo>
                  <a:lnTo>
                    <a:pt x="103" y="145"/>
                  </a:lnTo>
                  <a:lnTo>
                    <a:pt x="95" y="141"/>
                  </a:lnTo>
                  <a:lnTo>
                    <a:pt x="88" y="141"/>
                  </a:lnTo>
                  <a:lnTo>
                    <a:pt x="80" y="137"/>
                  </a:lnTo>
                  <a:lnTo>
                    <a:pt x="72" y="135"/>
                  </a:lnTo>
                  <a:lnTo>
                    <a:pt x="63" y="133"/>
                  </a:lnTo>
                  <a:lnTo>
                    <a:pt x="55" y="130"/>
                  </a:lnTo>
                  <a:lnTo>
                    <a:pt x="48" y="128"/>
                  </a:lnTo>
                  <a:lnTo>
                    <a:pt x="40" y="124"/>
                  </a:lnTo>
                  <a:lnTo>
                    <a:pt x="29" y="120"/>
                  </a:lnTo>
                  <a:lnTo>
                    <a:pt x="23" y="116"/>
                  </a:lnTo>
                  <a:lnTo>
                    <a:pt x="15" y="112"/>
                  </a:lnTo>
                  <a:lnTo>
                    <a:pt x="12" y="109"/>
                  </a:lnTo>
                  <a:lnTo>
                    <a:pt x="4" y="99"/>
                  </a:lnTo>
                  <a:lnTo>
                    <a:pt x="0" y="91"/>
                  </a:lnTo>
                  <a:lnTo>
                    <a:pt x="0" y="82"/>
                  </a:lnTo>
                  <a:lnTo>
                    <a:pt x="2" y="72"/>
                  </a:lnTo>
                  <a:lnTo>
                    <a:pt x="6" y="63"/>
                  </a:lnTo>
                  <a:lnTo>
                    <a:pt x="13" y="53"/>
                  </a:lnTo>
                  <a:lnTo>
                    <a:pt x="21" y="42"/>
                  </a:lnTo>
                  <a:lnTo>
                    <a:pt x="29" y="34"/>
                  </a:lnTo>
                  <a:lnTo>
                    <a:pt x="34" y="27"/>
                  </a:lnTo>
                  <a:lnTo>
                    <a:pt x="44" y="21"/>
                  </a:lnTo>
                  <a:lnTo>
                    <a:pt x="50" y="14"/>
                  </a:lnTo>
                  <a:lnTo>
                    <a:pt x="57" y="12"/>
                  </a:lnTo>
                  <a:lnTo>
                    <a:pt x="59" y="10"/>
                  </a:lnTo>
                  <a:lnTo>
                    <a:pt x="63" y="10"/>
                  </a:lnTo>
                  <a:lnTo>
                    <a:pt x="112" y="0"/>
                  </a:lnTo>
                  <a:lnTo>
                    <a:pt x="110" y="2"/>
                  </a:lnTo>
                  <a:lnTo>
                    <a:pt x="103" y="4"/>
                  </a:lnTo>
                  <a:lnTo>
                    <a:pt x="93" y="10"/>
                  </a:lnTo>
                  <a:lnTo>
                    <a:pt x="82" y="17"/>
                  </a:lnTo>
                  <a:lnTo>
                    <a:pt x="69" y="25"/>
                  </a:lnTo>
                  <a:lnTo>
                    <a:pt x="59" y="34"/>
                  </a:lnTo>
                  <a:lnTo>
                    <a:pt x="50" y="40"/>
                  </a:lnTo>
                  <a:lnTo>
                    <a:pt x="46" y="46"/>
                  </a:lnTo>
                  <a:lnTo>
                    <a:pt x="42" y="50"/>
                  </a:lnTo>
                  <a:lnTo>
                    <a:pt x="40" y="57"/>
                  </a:lnTo>
                  <a:lnTo>
                    <a:pt x="34" y="63"/>
                  </a:lnTo>
                  <a:lnTo>
                    <a:pt x="32" y="71"/>
                  </a:lnTo>
                  <a:lnTo>
                    <a:pt x="32" y="80"/>
                  </a:lnTo>
                  <a:lnTo>
                    <a:pt x="34" y="90"/>
                  </a:lnTo>
                  <a:lnTo>
                    <a:pt x="38" y="93"/>
                  </a:lnTo>
                  <a:lnTo>
                    <a:pt x="42" y="99"/>
                  </a:lnTo>
                  <a:lnTo>
                    <a:pt x="50" y="105"/>
                  </a:lnTo>
                  <a:lnTo>
                    <a:pt x="57" y="110"/>
                  </a:lnTo>
                  <a:lnTo>
                    <a:pt x="65" y="114"/>
                  </a:lnTo>
                  <a:lnTo>
                    <a:pt x="78" y="118"/>
                  </a:lnTo>
                  <a:lnTo>
                    <a:pt x="86" y="120"/>
                  </a:lnTo>
                  <a:lnTo>
                    <a:pt x="93" y="122"/>
                  </a:lnTo>
                  <a:lnTo>
                    <a:pt x="101" y="124"/>
                  </a:lnTo>
                  <a:lnTo>
                    <a:pt x="110" y="128"/>
                  </a:lnTo>
                  <a:lnTo>
                    <a:pt x="118" y="128"/>
                  </a:lnTo>
                  <a:lnTo>
                    <a:pt x="128" y="130"/>
                  </a:lnTo>
                  <a:lnTo>
                    <a:pt x="135" y="130"/>
                  </a:lnTo>
                  <a:lnTo>
                    <a:pt x="147" y="133"/>
                  </a:lnTo>
                  <a:lnTo>
                    <a:pt x="156" y="133"/>
                  </a:lnTo>
                  <a:lnTo>
                    <a:pt x="166" y="135"/>
                  </a:lnTo>
                  <a:lnTo>
                    <a:pt x="175" y="135"/>
                  </a:lnTo>
                  <a:lnTo>
                    <a:pt x="185" y="137"/>
                  </a:lnTo>
                  <a:lnTo>
                    <a:pt x="194" y="137"/>
                  </a:lnTo>
                  <a:lnTo>
                    <a:pt x="204" y="139"/>
                  </a:lnTo>
                  <a:lnTo>
                    <a:pt x="211" y="139"/>
                  </a:lnTo>
                  <a:lnTo>
                    <a:pt x="221" y="139"/>
                  </a:lnTo>
                  <a:lnTo>
                    <a:pt x="228" y="139"/>
                  </a:lnTo>
                  <a:lnTo>
                    <a:pt x="236" y="141"/>
                  </a:lnTo>
                  <a:lnTo>
                    <a:pt x="245" y="141"/>
                  </a:lnTo>
                  <a:lnTo>
                    <a:pt x="253" y="141"/>
                  </a:lnTo>
                  <a:lnTo>
                    <a:pt x="259" y="141"/>
                  </a:lnTo>
                  <a:lnTo>
                    <a:pt x="266" y="141"/>
                  </a:lnTo>
                  <a:lnTo>
                    <a:pt x="270" y="141"/>
                  </a:lnTo>
                  <a:lnTo>
                    <a:pt x="276" y="141"/>
                  </a:lnTo>
                  <a:lnTo>
                    <a:pt x="283" y="141"/>
                  </a:lnTo>
                  <a:lnTo>
                    <a:pt x="289" y="143"/>
                  </a:lnTo>
                  <a:lnTo>
                    <a:pt x="291" y="141"/>
                  </a:lnTo>
                  <a:lnTo>
                    <a:pt x="299" y="141"/>
                  </a:lnTo>
                  <a:lnTo>
                    <a:pt x="301" y="141"/>
                  </a:lnTo>
                  <a:lnTo>
                    <a:pt x="306" y="141"/>
                  </a:lnTo>
                  <a:lnTo>
                    <a:pt x="312" y="139"/>
                  </a:lnTo>
                  <a:lnTo>
                    <a:pt x="320" y="139"/>
                  </a:lnTo>
                  <a:lnTo>
                    <a:pt x="325" y="139"/>
                  </a:lnTo>
                  <a:lnTo>
                    <a:pt x="333" y="137"/>
                  </a:lnTo>
                  <a:lnTo>
                    <a:pt x="339" y="135"/>
                  </a:lnTo>
                  <a:lnTo>
                    <a:pt x="346" y="135"/>
                  </a:lnTo>
                  <a:lnTo>
                    <a:pt x="354" y="135"/>
                  </a:lnTo>
                  <a:lnTo>
                    <a:pt x="361" y="133"/>
                  </a:lnTo>
                  <a:lnTo>
                    <a:pt x="369" y="133"/>
                  </a:lnTo>
                  <a:lnTo>
                    <a:pt x="378" y="133"/>
                  </a:lnTo>
                  <a:lnTo>
                    <a:pt x="386" y="130"/>
                  </a:lnTo>
                  <a:lnTo>
                    <a:pt x="394" y="130"/>
                  </a:lnTo>
                  <a:lnTo>
                    <a:pt x="401" y="128"/>
                  </a:lnTo>
                  <a:lnTo>
                    <a:pt x="409" y="126"/>
                  </a:lnTo>
                  <a:lnTo>
                    <a:pt x="417" y="124"/>
                  </a:lnTo>
                  <a:lnTo>
                    <a:pt x="424" y="122"/>
                  </a:lnTo>
                  <a:lnTo>
                    <a:pt x="430" y="122"/>
                  </a:lnTo>
                  <a:lnTo>
                    <a:pt x="437" y="120"/>
                  </a:lnTo>
                  <a:lnTo>
                    <a:pt x="449" y="116"/>
                  </a:lnTo>
                  <a:lnTo>
                    <a:pt x="458" y="112"/>
                  </a:lnTo>
                  <a:lnTo>
                    <a:pt x="466" y="107"/>
                  </a:lnTo>
                  <a:lnTo>
                    <a:pt x="470" y="105"/>
                  </a:lnTo>
                  <a:lnTo>
                    <a:pt x="472" y="93"/>
                  </a:lnTo>
                  <a:lnTo>
                    <a:pt x="475" y="86"/>
                  </a:lnTo>
                  <a:lnTo>
                    <a:pt x="475" y="78"/>
                  </a:lnTo>
                  <a:lnTo>
                    <a:pt x="475" y="71"/>
                  </a:lnTo>
                  <a:lnTo>
                    <a:pt x="472" y="63"/>
                  </a:lnTo>
                  <a:lnTo>
                    <a:pt x="468" y="57"/>
                  </a:lnTo>
                  <a:lnTo>
                    <a:pt x="462" y="48"/>
                  </a:lnTo>
                  <a:lnTo>
                    <a:pt x="455" y="42"/>
                  </a:lnTo>
                  <a:lnTo>
                    <a:pt x="443" y="31"/>
                  </a:lnTo>
                  <a:lnTo>
                    <a:pt x="434" y="23"/>
                  </a:lnTo>
                  <a:lnTo>
                    <a:pt x="422" y="17"/>
                  </a:lnTo>
                  <a:lnTo>
                    <a:pt x="411" y="12"/>
                  </a:lnTo>
                  <a:lnTo>
                    <a:pt x="399" y="8"/>
                  </a:lnTo>
                  <a:lnTo>
                    <a:pt x="394" y="6"/>
                  </a:lnTo>
                  <a:lnTo>
                    <a:pt x="424" y="1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1" name="Freeform 41"/>
            <p:cNvSpPr>
              <a:spLocks/>
            </p:cNvSpPr>
            <p:nvPr/>
          </p:nvSpPr>
          <p:spPr bwMode="auto">
            <a:xfrm>
              <a:off x="3071" y="2313"/>
              <a:ext cx="18" cy="90"/>
            </a:xfrm>
            <a:custGeom>
              <a:avLst/>
              <a:gdLst>
                <a:gd name="T0" fmla="*/ 1 w 36"/>
                <a:gd name="T1" fmla="*/ 0 h 181"/>
                <a:gd name="T2" fmla="*/ 1 w 36"/>
                <a:gd name="T3" fmla="*/ 0 h 181"/>
                <a:gd name="T4" fmla="*/ 1 w 36"/>
                <a:gd name="T5" fmla="*/ 0 h 181"/>
                <a:gd name="T6" fmla="*/ 1 w 36"/>
                <a:gd name="T7" fmla="*/ 0 h 181"/>
                <a:gd name="T8" fmla="*/ 1 w 36"/>
                <a:gd name="T9" fmla="*/ 0 h 181"/>
                <a:gd name="T10" fmla="*/ 1 w 36"/>
                <a:gd name="T11" fmla="*/ 0 h 181"/>
                <a:gd name="T12" fmla="*/ 1 w 36"/>
                <a:gd name="T13" fmla="*/ 0 h 181"/>
                <a:gd name="T14" fmla="*/ 1 w 36"/>
                <a:gd name="T15" fmla="*/ 0 h 181"/>
                <a:gd name="T16" fmla="*/ 1 w 36"/>
                <a:gd name="T17" fmla="*/ 0 h 181"/>
                <a:gd name="T18" fmla="*/ 1 w 36"/>
                <a:gd name="T19" fmla="*/ 0 h 181"/>
                <a:gd name="T20" fmla="*/ 1 w 36"/>
                <a:gd name="T21" fmla="*/ 0 h 181"/>
                <a:gd name="T22" fmla="*/ 1 w 36"/>
                <a:gd name="T23" fmla="*/ 0 h 181"/>
                <a:gd name="T24" fmla="*/ 1 w 36"/>
                <a:gd name="T25" fmla="*/ 0 h 181"/>
                <a:gd name="T26" fmla="*/ 1 w 36"/>
                <a:gd name="T27" fmla="*/ 0 h 181"/>
                <a:gd name="T28" fmla="*/ 1 w 36"/>
                <a:gd name="T29" fmla="*/ 0 h 181"/>
                <a:gd name="T30" fmla="*/ 0 w 36"/>
                <a:gd name="T31" fmla="*/ 0 h 181"/>
                <a:gd name="T32" fmla="*/ 1 w 36"/>
                <a:gd name="T33" fmla="*/ 0 h 181"/>
                <a:gd name="T34" fmla="*/ 1 w 36"/>
                <a:gd name="T35" fmla="*/ 0 h 181"/>
                <a:gd name="T36" fmla="*/ 1 w 36"/>
                <a:gd name="T37" fmla="*/ 0 h 181"/>
                <a:gd name="T38" fmla="*/ 1 w 36"/>
                <a:gd name="T39" fmla="*/ 0 h 181"/>
                <a:gd name="T40" fmla="*/ 1 w 36"/>
                <a:gd name="T41" fmla="*/ 0 h 181"/>
                <a:gd name="T42" fmla="*/ 1 w 36"/>
                <a:gd name="T43" fmla="*/ 0 h 181"/>
                <a:gd name="T44" fmla="*/ 1 w 36"/>
                <a:gd name="T45" fmla="*/ 0 h 181"/>
                <a:gd name="T46" fmla="*/ 1 w 36"/>
                <a:gd name="T47" fmla="*/ 0 h 181"/>
                <a:gd name="T48" fmla="*/ 1 w 36"/>
                <a:gd name="T49" fmla="*/ 0 h 181"/>
                <a:gd name="T50" fmla="*/ 1 w 36"/>
                <a:gd name="T51" fmla="*/ 0 h 181"/>
                <a:gd name="T52" fmla="*/ 1 w 36"/>
                <a:gd name="T53" fmla="*/ 0 h 181"/>
                <a:gd name="T54" fmla="*/ 1 w 36"/>
                <a:gd name="T55" fmla="*/ 0 h 181"/>
                <a:gd name="T56" fmla="*/ 1 w 36"/>
                <a:gd name="T57" fmla="*/ 0 h 181"/>
                <a:gd name="T58" fmla="*/ 1 w 36"/>
                <a:gd name="T59" fmla="*/ 0 h 181"/>
                <a:gd name="T60" fmla="*/ 1 w 36"/>
                <a:gd name="T61" fmla="*/ 0 h 181"/>
                <a:gd name="T62" fmla="*/ 1 w 36"/>
                <a:gd name="T63" fmla="*/ 0 h 181"/>
                <a:gd name="T64" fmla="*/ 1 w 36"/>
                <a:gd name="T65" fmla="*/ 0 h 181"/>
                <a:gd name="T66" fmla="*/ 1 w 36"/>
                <a:gd name="T67" fmla="*/ 0 h 181"/>
                <a:gd name="T68" fmla="*/ 1 w 36"/>
                <a:gd name="T69" fmla="*/ 0 h 181"/>
                <a:gd name="T70" fmla="*/ 1 w 36"/>
                <a:gd name="T71" fmla="*/ 0 h 181"/>
                <a:gd name="T72" fmla="*/ 1 w 36"/>
                <a:gd name="T73" fmla="*/ 0 h 181"/>
                <a:gd name="T74" fmla="*/ 1 w 36"/>
                <a:gd name="T75" fmla="*/ 0 h 181"/>
                <a:gd name="T76" fmla="*/ 1 w 36"/>
                <a:gd name="T77" fmla="*/ 0 h 181"/>
                <a:gd name="T78" fmla="*/ 1 w 36"/>
                <a:gd name="T79" fmla="*/ 0 h 181"/>
                <a:gd name="T80" fmla="*/ 1 w 36"/>
                <a:gd name="T81" fmla="*/ 0 h 181"/>
                <a:gd name="T82" fmla="*/ 1 w 36"/>
                <a:gd name="T83" fmla="*/ 0 h 181"/>
                <a:gd name="T84" fmla="*/ 1 w 36"/>
                <a:gd name="T85" fmla="*/ 0 h 181"/>
                <a:gd name="T86" fmla="*/ 1 w 36"/>
                <a:gd name="T87" fmla="*/ 0 h 181"/>
                <a:gd name="T88" fmla="*/ 1 w 36"/>
                <a:gd name="T89" fmla="*/ 0 h 181"/>
                <a:gd name="T90" fmla="*/ 1 w 36"/>
                <a:gd name="T91" fmla="*/ 0 h 181"/>
                <a:gd name="T92" fmla="*/ 1 w 36"/>
                <a:gd name="T93" fmla="*/ 0 h 181"/>
                <a:gd name="T94" fmla="*/ 1 w 36"/>
                <a:gd name="T95" fmla="*/ 0 h 181"/>
                <a:gd name="T96" fmla="*/ 1 w 36"/>
                <a:gd name="T97" fmla="*/ 0 h 1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6"/>
                <a:gd name="T148" fmla="*/ 0 h 181"/>
                <a:gd name="T149" fmla="*/ 36 w 36"/>
                <a:gd name="T150" fmla="*/ 181 h 1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6" h="181">
                  <a:moveTo>
                    <a:pt x="34" y="51"/>
                  </a:moveTo>
                  <a:lnTo>
                    <a:pt x="34" y="48"/>
                  </a:lnTo>
                  <a:lnTo>
                    <a:pt x="34" y="42"/>
                  </a:lnTo>
                  <a:lnTo>
                    <a:pt x="34" y="32"/>
                  </a:lnTo>
                  <a:lnTo>
                    <a:pt x="36" y="25"/>
                  </a:lnTo>
                  <a:lnTo>
                    <a:pt x="34" y="15"/>
                  </a:lnTo>
                  <a:lnTo>
                    <a:pt x="34" y="8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9" y="6"/>
                  </a:lnTo>
                  <a:lnTo>
                    <a:pt x="13" y="12"/>
                  </a:lnTo>
                  <a:lnTo>
                    <a:pt x="10" y="19"/>
                  </a:lnTo>
                  <a:lnTo>
                    <a:pt x="4" y="27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4" y="61"/>
                  </a:lnTo>
                  <a:lnTo>
                    <a:pt x="6" y="65"/>
                  </a:lnTo>
                  <a:lnTo>
                    <a:pt x="8" y="74"/>
                  </a:lnTo>
                  <a:lnTo>
                    <a:pt x="10" y="82"/>
                  </a:lnTo>
                  <a:lnTo>
                    <a:pt x="13" y="93"/>
                  </a:lnTo>
                  <a:lnTo>
                    <a:pt x="15" y="103"/>
                  </a:lnTo>
                  <a:lnTo>
                    <a:pt x="17" y="114"/>
                  </a:lnTo>
                  <a:lnTo>
                    <a:pt x="19" y="124"/>
                  </a:lnTo>
                  <a:lnTo>
                    <a:pt x="23" y="135"/>
                  </a:lnTo>
                  <a:lnTo>
                    <a:pt x="25" y="145"/>
                  </a:lnTo>
                  <a:lnTo>
                    <a:pt x="27" y="152"/>
                  </a:lnTo>
                  <a:lnTo>
                    <a:pt x="29" y="162"/>
                  </a:lnTo>
                  <a:lnTo>
                    <a:pt x="31" y="169"/>
                  </a:lnTo>
                  <a:lnTo>
                    <a:pt x="32" y="175"/>
                  </a:lnTo>
                  <a:lnTo>
                    <a:pt x="34" y="179"/>
                  </a:lnTo>
                  <a:lnTo>
                    <a:pt x="36" y="181"/>
                  </a:lnTo>
                  <a:lnTo>
                    <a:pt x="36" y="179"/>
                  </a:lnTo>
                  <a:lnTo>
                    <a:pt x="36" y="173"/>
                  </a:lnTo>
                  <a:lnTo>
                    <a:pt x="36" y="166"/>
                  </a:lnTo>
                  <a:lnTo>
                    <a:pt x="36" y="158"/>
                  </a:lnTo>
                  <a:lnTo>
                    <a:pt x="36" y="147"/>
                  </a:lnTo>
                  <a:lnTo>
                    <a:pt x="36" y="135"/>
                  </a:lnTo>
                  <a:lnTo>
                    <a:pt x="36" y="126"/>
                  </a:lnTo>
                  <a:lnTo>
                    <a:pt x="36" y="114"/>
                  </a:lnTo>
                  <a:lnTo>
                    <a:pt x="34" y="101"/>
                  </a:lnTo>
                  <a:lnTo>
                    <a:pt x="34" y="89"/>
                  </a:lnTo>
                  <a:lnTo>
                    <a:pt x="34" y="80"/>
                  </a:lnTo>
                  <a:lnTo>
                    <a:pt x="34" y="70"/>
                  </a:lnTo>
                  <a:lnTo>
                    <a:pt x="34" y="61"/>
                  </a:lnTo>
                  <a:lnTo>
                    <a:pt x="34" y="55"/>
                  </a:lnTo>
                  <a:lnTo>
                    <a:pt x="34" y="51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2" name="Freeform 42"/>
            <p:cNvSpPr>
              <a:spLocks/>
            </p:cNvSpPr>
            <p:nvPr/>
          </p:nvSpPr>
          <p:spPr bwMode="auto">
            <a:xfrm>
              <a:off x="2980" y="2305"/>
              <a:ext cx="26" cy="109"/>
            </a:xfrm>
            <a:custGeom>
              <a:avLst/>
              <a:gdLst>
                <a:gd name="T0" fmla="*/ 1 w 51"/>
                <a:gd name="T1" fmla="*/ 0 h 219"/>
                <a:gd name="T2" fmla="*/ 1 w 51"/>
                <a:gd name="T3" fmla="*/ 0 h 219"/>
                <a:gd name="T4" fmla="*/ 1 w 51"/>
                <a:gd name="T5" fmla="*/ 0 h 219"/>
                <a:gd name="T6" fmla="*/ 1 w 51"/>
                <a:gd name="T7" fmla="*/ 0 h 219"/>
                <a:gd name="T8" fmla="*/ 1 w 51"/>
                <a:gd name="T9" fmla="*/ 0 h 219"/>
                <a:gd name="T10" fmla="*/ 1 w 51"/>
                <a:gd name="T11" fmla="*/ 0 h 219"/>
                <a:gd name="T12" fmla="*/ 1 w 51"/>
                <a:gd name="T13" fmla="*/ 0 h 219"/>
                <a:gd name="T14" fmla="*/ 1 w 51"/>
                <a:gd name="T15" fmla="*/ 0 h 219"/>
                <a:gd name="T16" fmla="*/ 1 w 51"/>
                <a:gd name="T17" fmla="*/ 0 h 219"/>
                <a:gd name="T18" fmla="*/ 1 w 51"/>
                <a:gd name="T19" fmla="*/ 0 h 219"/>
                <a:gd name="T20" fmla="*/ 1 w 51"/>
                <a:gd name="T21" fmla="*/ 0 h 219"/>
                <a:gd name="T22" fmla="*/ 1 w 51"/>
                <a:gd name="T23" fmla="*/ 0 h 219"/>
                <a:gd name="T24" fmla="*/ 1 w 51"/>
                <a:gd name="T25" fmla="*/ 0 h 219"/>
                <a:gd name="T26" fmla="*/ 0 w 51"/>
                <a:gd name="T27" fmla="*/ 0 h 219"/>
                <a:gd name="T28" fmla="*/ 1 w 51"/>
                <a:gd name="T29" fmla="*/ 0 h 219"/>
                <a:gd name="T30" fmla="*/ 1 w 51"/>
                <a:gd name="T31" fmla="*/ 0 h 219"/>
                <a:gd name="T32" fmla="*/ 1 w 51"/>
                <a:gd name="T33" fmla="*/ 0 h 219"/>
                <a:gd name="T34" fmla="*/ 1 w 51"/>
                <a:gd name="T35" fmla="*/ 0 h 219"/>
                <a:gd name="T36" fmla="*/ 1 w 51"/>
                <a:gd name="T37" fmla="*/ 0 h 219"/>
                <a:gd name="T38" fmla="*/ 1 w 51"/>
                <a:gd name="T39" fmla="*/ 0 h 219"/>
                <a:gd name="T40" fmla="*/ 1 w 51"/>
                <a:gd name="T41" fmla="*/ 0 h 219"/>
                <a:gd name="T42" fmla="*/ 1 w 51"/>
                <a:gd name="T43" fmla="*/ 0 h 219"/>
                <a:gd name="T44" fmla="*/ 1 w 51"/>
                <a:gd name="T45" fmla="*/ 0 h 219"/>
                <a:gd name="T46" fmla="*/ 1 w 51"/>
                <a:gd name="T47" fmla="*/ 0 h 219"/>
                <a:gd name="T48" fmla="*/ 1 w 51"/>
                <a:gd name="T49" fmla="*/ 0 h 219"/>
                <a:gd name="T50" fmla="*/ 1 w 51"/>
                <a:gd name="T51" fmla="*/ 0 h 219"/>
                <a:gd name="T52" fmla="*/ 1 w 51"/>
                <a:gd name="T53" fmla="*/ 0 h 219"/>
                <a:gd name="T54" fmla="*/ 1 w 51"/>
                <a:gd name="T55" fmla="*/ 0 h 219"/>
                <a:gd name="T56" fmla="*/ 1 w 51"/>
                <a:gd name="T57" fmla="*/ 0 h 219"/>
                <a:gd name="T58" fmla="*/ 1 w 51"/>
                <a:gd name="T59" fmla="*/ 0 h 219"/>
                <a:gd name="T60" fmla="*/ 1 w 51"/>
                <a:gd name="T61" fmla="*/ 0 h 219"/>
                <a:gd name="T62" fmla="*/ 1 w 51"/>
                <a:gd name="T63" fmla="*/ 0 h 219"/>
                <a:gd name="T64" fmla="*/ 1 w 51"/>
                <a:gd name="T65" fmla="*/ 0 h 219"/>
                <a:gd name="T66" fmla="*/ 1 w 51"/>
                <a:gd name="T67" fmla="*/ 0 h 219"/>
                <a:gd name="T68" fmla="*/ 1 w 51"/>
                <a:gd name="T69" fmla="*/ 0 h 219"/>
                <a:gd name="T70" fmla="*/ 1 w 51"/>
                <a:gd name="T71" fmla="*/ 0 h 21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"/>
                <a:gd name="T109" fmla="*/ 0 h 219"/>
                <a:gd name="T110" fmla="*/ 51 w 51"/>
                <a:gd name="T111" fmla="*/ 219 h 21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" h="219">
                  <a:moveTo>
                    <a:pt x="34" y="6"/>
                  </a:moveTo>
                  <a:lnTo>
                    <a:pt x="32" y="8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8" y="27"/>
                  </a:lnTo>
                  <a:lnTo>
                    <a:pt x="28" y="32"/>
                  </a:lnTo>
                  <a:lnTo>
                    <a:pt x="24" y="38"/>
                  </a:lnTo>
                  <a:lnTo>
                    <a:pt x="24" y="46"/>
                  </a:lnTo>
                  <a:lnTo>
                    <a:pt x="22" y="53"/>
                  </a:lnTo>
                  <a:lnTo>
                    <a:pt x="22" y="61"/>
                  </a:lnTo>
                  <a:lnTo>
                    <a:pt x="19" y="68"/>
                  </a:lnTo>
                  <a:lnTo>
                    <a:pt x="19" y="78"/>
                  </a:lnTo>
                  <a:lnTo>
                    <a:pt x="17" y="85"/>
                  </a:lnTo>
                  <a:lnTo>
                    <a:pt x="17" y="95"/>
                  </a:lnTo>
                  <a:lnTo>
                    <a:pt x="15" y="103"/>
                  </a:lnTo>
                  <a:lnTo>
                    <a:pt x="13" y="112"/>
                  </a:lnTo>
                  <a:lnTo>
                    <a:pt x="11" y="122"/>
                  </a:lnTo>
                  <a:lnTo>
                    <a:pt x="9" y="131"/>
                  </a:lnTo>
                  <a:lnTo>
                    <a:pt x="7" y="139"/>
                  </a:lnTo>
                  <a:lnTo>
                    <a:pt x="7" y="146"/>
                  </a:lnTo>
                  <a:lnTo>
                    <a:pt x="5" y="154"/>
                  </a:lnTo>
                  <a:lnTo>
                    <a:pt x="5" y="163"/>
                  </a:lnTo>
                  <a:lnTo>
                    <a:pt x="3" y="167"/>
                  </a:lnTo>
                  <a:lnTo>
                    <a:pt x="3" y="175"/>
                  </a:lnTo>
                  <a:lnTo>
                    <a:pt x="1" y="181"/>
                  </a:lnTo>
                  <a:lnTo>
                    <a:pt x="1" y="188"/>
                  </a:lnTo>
                  <a:lnTo>
                    <a:pt x="0" y="196"/>
                  </a:lnTo>
                  <a:lnTo>
                    <a:pt x="1" y="203"/>
                  </a:lnTo>
                  <a:lnTo>
                    <a:pt x="1" y="205"/>
                  </a:lnTo>
                  <a:lnTo>
                    <a:pt x="3" y="209"/>
                  </a:lnTo>
                  <a:lnTo>
                    <a:pt x="5" y="213"/>
                  </a:lnTo>
                  <a:lnTo>
                    <a:pt x="9" y="219"/>
                  </a:lnTo>
                  <a:lnTo>
                    <a:pt x="11" y="219"/>
                  </a:lnTo>
                  <a:lnTo>
                    <a:pt x="15" y="217"/>
                  </a:lnTo>
                  <a:lnTo>
                    <a:pt x="17" y="213"/>
                  </a:lnTo>
                  <a:lnTo>
                    <a:pt x="19" y="207"/>
                  </a:lnTo>
                  <a:lnTo>
                    <a:pt x="19" y="201"/>
                  </a:lnTo>
                  <a:lnTo>
                    <a:pt x="22" y="194"/>
                  </a:lnTo>
                  <a:lnTo>
                    <a:pt x="22" y="188"/>
                  </a:lnTo>
                  <a:lnTo>
                    <a:pt x="22" y="182"/>
                  </a:lnTo>
                  <a:lnTo>
                    <a:pt x="22" y="175"/>
                  </a:lnTo>
                  <a:lnTo>
                    <a:pt x="24" y="169"/>
                  </a:lnTo>
                  <a:lnTo>
                    <a:pt x="24" y="162"/>
                  </a:lnTo>
                  <a:lnTo>
                    <a:pt x="24" y="154"/>
                  </a:lnTo>
                  <a:lnTo>
                    <a:pt x="26" y="148"/>
                  </a:lnTo>
                  <a:lnTo>
                    <a:pt x="28" y="141"/>
                  </a:lnTo>
                  <a:lnTo>
                    <a:pt x="28" y="133"/>
                  </a:lnTo>
                  <a:lnTo>
                    <a:pt x="30" y="125"/>
                  </a:lnTo>
                  <a:lnTo>
                    <a:pt x="30" y="118"/>
                  </a:lnTo>
                  <a:lnTo>
                    <a:pt x="32" y="112"/>
                  </a:lnTo>
                  <a:lnTo>
                    <a:pt x="34" y="103"/>
                  </a:lnTo>
                  <a:lnTo>
                    <a:pt x="34" y="95"/>
                  </a:lnTo>
                  <a:lnTo>
                    <a:pt x="36" y="89"/>
                  </a:lnTo>
                  <a:lnTo>
                    <a:pt x="38" y="82"/>
                  </a:lnTo>
                  <a:lnTo>
                    <a:pt x="38" y="74"/>
                  </a:lnTo>
                  <a:lnTo>
                    <a:pt x="39" y="66"/>
                  </a:lnTo>
                  <a:lnTo>
                    <a:pt x="39" y="61"/>
                  </a:lnTo>
                  <a:lnTo>
                    <a:pt x="41" y="53"/>
                  </a:lnTo>
                  <a:lnTo>
                    <a:pt x="43" y="42"/>
                  </a:lnTo>
                  <a:lnTo>
                    <a:pt x="45" y="32"/>
                  </a:lnTo>
                  <a:lnTo>
                    <a:pt x="47" y="23"/>
                  </a:lnTo>
                  <a:lnTo>
                    <a:pt x="47" y="17"/>
                  </a:lnTo>
                  <a:lnTo>
                    <a:pt x="49" y="13"/>
                  </a:lnTo>
                  <a:lnTo>
                    <a:pt x="51" y="13"/>
                  </a:lnTo>
                  <a:lnTo>
                    <a:pt x="49" y="9"/>
                  </a:lnTo>
                  <a:lnTo>
                    <a:pt x="49" y="6"/>
                  </a:lnTo>
                  <a:lnTo>
                    <a:pt x="47" y="0"/>
                  </a:lnTo>
                  <a:lnTo>
                    <a:pt x="45" y="0"/>
                  </a:lnTo>
                  <a:lnTo>
                    <a:pt x="36" y="2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3" name="Freeform 43"/>
            <p:cNvSpPr>
              <a:spLocks/>
            </p:cNvSpPr>
            <p:nvPr/>
          </p:nvSpPr>
          <p:spPr bwMode="auto">
            <a:xfrm>
              <a:off x="2882" y="1472"/>
              <a:ext cx="616" cy="838"/>
            </a:xfrm>
            <a:custGeom>
              <a:avLst/>
              <a:gdLst>
                <a:gd name="T0" fmla="*/ 1 w 1232"/>
                <a:gd name="T1" fmla="*/ 7 h 1674"/>
                <a:gd name="T2" fmla="*/ 1 w 1232"/>
                <a:gd name="T3" fmla="*/ 7 h 1674"/>
                <a:gd name="T4" fmla="*/ 1 w 1232"/>
                <a:gd name="T5" fmla="*/ 7 h 1674"/>
                <a:gd name="T6" fmla="*/ 1 w 1232"/>
                <a:gd name="T7" fmla="*/ 7 h 1674"/>
                <a:gd name="T8" fmla="*/ 1 w 1232"/>
                <a:gd name="T9" fmla="*/ 7 h 1674"/>
                <a:gd name="T10" fmla="*/ 2 w 1232"/>
                <a:gd name="T11" fmla="*/ 7 h 1674"/>
                <a:gd name="T12" fmla="*/ 2 w 1232"/>
                <a:gd name="T13" fmla="*/ 7 h 1674"/>
                <a:gd name="T14" fmla="*/ 3 w 1232"/>
                <a:gd name="T15" fmla="*/ 6 h 1674"/>
                <a:gd name="T16" fmla="*/ 3 w 1232"/>
                <a:gd name="T17" fmla="*/ 6 h 1674"/>
                <a:gd name="T18" fmla="*/ 3 w 1232"/>
                <a:gd name="T19" fmla="*/ 6 h 1674"/>
                <a:gd name="T20" fmla="*/ 5 w 1232"/>
                <a:gd name="T21" fmla="*/ 6 h 1674"/>
                <a:gd name="T22" fmla="*/ 5 w 1232"/>
                <a:gd name="T23" fmla="*/ 5 h 1674"/>
                <a:gd name="T24" fmla="*/ 5 w 1232"/>
                <a:gd name="T25" fmla="*/ 5 h 1674"/>
                <a:gd name="T26" fmla="*/ 5 w 1232"/>
                <a:gd name="T27" fmla="*/ 5 h 1674"/>
                <a:gd name="T28" fmla="*/ 5 w 1232"/>
                <a:gd name="T29" fmla="*/ 4 h 1674"/>
                <a:gd name="T30" fmla="*/ 5 w 1232"/>
                <a:gd name="T31" fmla="*/ 4 h 1674"/>
                <a:gd name="T32" fmla="*/ 5 w 1232"/>
                <a:gd name="T33" fmla="*/ 3 h 1674"/>
                <a:gd name="T34" fmla="*/ 5 w 1232"/>
                <a:gd name="T35" fmla="*/ 3 h 1674"/>
                <a:gd name="T36" fmla="*/ 5 w 1232"/>
                <a:gd name="T37" fmla="*/ 3 h 1674"/>
                <a:gd name="T38" fmla="*/ 5 w 1232"/>
                <a:gd name="T39" fmla="*/ 2 h 1674"/>
                <a:gd name="T40" fmla="*/ 5 w 1232"/>
                <a:gd name="T41" fmla="*/ 2 h 1674"/>
                <a:gd name="T42" fmla="*/ 5 w 1232"/>
                <a:gd name="T43" fmla="*/ 2 h 1674"/>
                <a:gd name="T44" fmla="*/ 3 w 1232"/>
                <a:gd name="T45" fmla="*/ 1 h 1674"/>
                <a:gd name="T46" fmla="*/ 3 w 1232"/>
                <a:gd name="T47" fmla="*/ 1 h 1674"/>
                <a:gd name="T48" fmla="*/ 3 w 1232"/>
                <a:gd name="T49" fmla="*/ 1 h 1674"/>
                <a:gd name="T50" fmla="*/ 2 w 1232"/>
                <a:gd name="T51" fmla="*/ 1 h 1674"/>
                <a:gd name="T52" fmla="*/ 2 w 1232"/>
                <a:gd name="T53" fmla="*/ 1 h 1674"/>
                <a:gd name="T54" fmla="*/ 2 w 1232"/>
                <a:gd name="T55" fmla="*/ 0 h 1674"/>
                <a:gd name="T56" fmla="*/ 2 w 1232"/>
                <a:gd name="T57" fmla="*/ 1 h 1674"/>
                <a:gd name="T58" fmla="*/ 3 w 1232"/>
                <a:gd name="T59" fmla="*/ 1 h 1674"/>
                <a:gd name="T60" fmla="*/ 3 w 1232"/>
                <a:gd name="T61" fmla="*/ 1 h 1674"/>
                <a:gd name="T62" fmla="*/ 3 w 1232"/>
                <a:gd name="T63" fmla="*/ 1 h 1674"/>
                <a:gd name="T64" fmla="*/ 5 w 1232"/>
                <a:gd name="T65" fmla="*/ 2 h 1674"/>
                <a:gd name="T66" fmla="*/ 5 w 1232"/>
                <a:gd name="T67" fmla="*/ 2 h 1674"/>
                <a:gd name="T68" fmla="*/ 5 w 1232"/>
                <a:gd name="T69" fmla="*/ 2 h 1674"/>
                <a:gd name="T70" fmla="*/ 5 w 1232"/>
                <a:gd name="T71" fmla="*/ 3 h 1674"/>
                <a:gd name="T72" fmla="*/ 5 w 1232"/>
                <a:gd name="T73" fmla="*/ 3 h 1674"/>
                <a:gd name="T74" fmla="*/ 5 w 1232"/>
                <a:gd name="T75" fmla="*/ 4 h 1674"/>
                <a:gd name="T76" fmla="*/ 5 w 1232"/>
                <a:gd name="T77" fmla="*/ 4 h 1674"/>
                <a:gd name="T78" fmla="*/ 5 w 1232"/>
                <a:gd name="T79" fmla="*/ 4 h 1674"/>
                <a:gd name="T80" fmla="*/ 5 w 1232"/>
                <a:gd name="T81" fmla="*/ 5 h 1674"/>
                <a:gd name="T82" fmla="*/ 5 w 1232"/>
                <a:gd name="T83" fmla="*/ 5 h 1674"/>
                <a:gd name="T84" fmla="*/ 5 w 1232"/>
                <a:gd name="T85" fmla="*/ 5 h 1674"/>
                <a:gd name="T86" fmla="*/ 5 w 1232"/>
                <a:gd name="T87" fmla="*/ 6 h 1674"/>
                <a:gd name="T88" fmla="*/ 5 w 1232"/>
                <a:gd name="T89" fmla="*/ 6 h 1674"/>
                <a:gd name="T90" fmla="*/ 3 w 1232"/>
                <a:gd name="T91" fmla="*/ 6 h 1674"/>
                <a:gd name="T92" fmla="*/ 3 w 1232"/>
                <a:gd name="T93" fmla="*/ 6 h 1674"/>
                <a:gd name="T94" fmla="*/ 3 w 1232"/>
                <a:gd name="T95" fmla="*/ 7 h 1674"/>
                <a:gd name="T96" fmla="*/ 2 w 1232"/>
                <a:gd name="T97" fmla="*/ 7 h 1674"/>
                <a:gd name="T98" fmla="*/ 2 w 1232"/>
                <a:gd name="T99" fmla="*/ 7 h 1674"/>
                <a:gd name="T100" fmla="*/ 2 w 1232"/>
                <a:gd name="T101" fmla="*/ 7 h 1674"/>
                <a:gd name="T102" fmla="*/ 1 w 1232"/>
                <a:gd name="T103" fmla="*/ 7 h 1674"/>
                <a:gd name="T104" fmla="*/ 1 w 1232"/>
                <a:gd name="T105" fmla="*/ 7 h 1674"/>
                <a:gd name="T106" fmla="*/ 1 w 1232"/>
                <a:gd name="T107" fmla="*/ 7 h 1674"/>
                <a:gd name="T108" fmla="*/ 1 w 1232"/>
                <a:gd name="T109" fmla="*/ 7 h 1674"/>
                <a:gd name="T110" fmla="*/ 1 w 1232"/>
                <a:gd name="T111" fmla="*/ 7 h 1674"/>
                <a:gd name="T112" fmla="*/ 1 w 1232"/>
                <a:gd name="T113" fmla="*/ 7 h 16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2"/>
                <a:gd name="T172" fmla="*/ 0 h 1674"/>
                <a:gd name="T173" fmla="*/ 1232 w 1232"/>
                <a:gd name="T174" fmla="*/ 1674 h 16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2" h="1674">
                  <a:moveTo>
                    <a:pt x="40" y="1587"/>
                  </a:moveTo>
                  <a:lnTo>
                    <a:pt x="42" y="1587"/>
                  </a:lnTo>
                  <a:lnTo>
                    <a:pt x="47" y="1591"/>
                  </a:lnTo>
                  <a:lnTo>
                    <a:pt x="49" y="1593"/>
                  </a:lnTo>
                  <a:lnTo>
                    <a:pt x="55" y="1596"/>
                  </a:lnTo>
                  <a:lnTo>
                    <a:pt x="61" y="1600"/>
                  </a:lnTo>
                  <a:lnTo>
                    <a:pt x="66" y="1602"/>
                  </a:lnTo>
                  <a:lnTo>
                    <a:pt x="74" y="1606"/>
                  </a:lnTo>
                  <a:lnTo>
                    <a:pt x="83" y="1610"/>
                  </a:lnTo>
                  <a:lnTo>
                    <a:pt x="91" y="1614"/>
                  </a:lnTo>
                  <a:lnTo>
                    <a:pt x="102" y="1617"/>
                  </a:lnTo>
                  <a:lnTo>
                    <a:pt x="112" y="1621"/>
                  </a:lnTo>
                  <a:lnTo>
                    <a:pt x="125" y="1625"/>
                  </a:lnTo>
                  <a:lnTo>
                    <a:pt x="131" y="1627"/>
                  </a:lnTo>
                  <a:lnTo>
                    <a:pt x="137" y="1631"/>
                  </a:lnTo>
                  <a:lnTo>
                    <a:pt x="144" y="1631"/>
                  </a:lnTo>
                  <a:lnTo>
                    <a:pt x="152" y="1634"/>
                  </a:lnTo>
                  <a:lnTo>
                    <a:pt x="159" y="1636"/>
                  </a:lnTo>
                  <a:lnTo>
                    <a:pt x="165" y="1638"/>
                  </a:lnTo>
                  <a:lnTo>
                    <a:pt x="173" y="1638"/>
                  </a:lnTo>
                  <a:lnTo>
                    <a:pt x="182" y="1642"/>
                  </a:lnTo>
                  <a:lnTo>
                    <a:pt x="188" y="1642"/>
                  </a:lnTo>
                  <a:lnTo>
                    <a:pt x="197" y="1644"/>
                  </a:lnTo>
                  <a:lnTo>
                    <a:pt x="205" y="1646"/>
                  </a:lnTo>
                  <a:lnTo>
                    <a:pt x="215" y="1648"/>
                  </a:lnTo>
                  <a:lnTo>
                    <a:pt x="222" y="1650"/>
                  </a:lnTo>
                  <a:lnTo>
                    <a:pt x="232" y="1650"/>
                  </a:lnTo>
                  <a:lnTo>
                    <a:pt x="241" y="1652"/>
                  </a:lnTo>
                  <a:lnTo>
                    <a:pt x="251" y="1654"/>
                  </a:lnTo>
                  <a:lnTo>
                    <a:pt x="260" y="1654"/>
                  </a:lnTo>
                  <a:lnTo>
                    <a:pt x="270" y="1655"/>
                  </a:lnTo>
                  <a:lnTo>
                    <a:pt x="279" y="1655"/>
                  </a:lnTo>
                  <a:lnTo>
                    <a:pt x="291" y="1659"/>
                  </a:lnTo>
                  <a:lnTo>
                    <a:pt x="302" y="1659"/>
                  </a:lnTo>
                  <a:lnTo>
                    <a:pt x="312" y="1659"/>
                  </a:lnTo>
                  <a:lnTo>
                    <a:pt x="323" y="1659"/>
                  </a:lnTo>
                  <a:lnTo>
                    <a:pt x="334" y="1659"/>
                  </a:lnTo>
                  <a:lnTo>
                    <a:pt x="344" y="1659"/>
                  </a:lnTo>
                  <a:lnTo>
                    <a:pt x="357" y="1659"/>
                  </a:lnTo>
                  <a:lnTo>
                    <a:pt x="369" y="1659"/>
                  </a:lnTo>
                  <a:lnTo>
                    <a:pt x="382" y="1661"/>
                  </a:lnTo>
                  <a:lnTo>
                    <a:pt x="391" y="1659"/>
                  </a:lnTo>
                  <a:lnTo>
                    <a:pt x="405" y="1659"/>
                  </a:lnTo>
                  <a:lnTo>
                    <a:pt x="418" y="1657"/>
                  </a:lnTo>
                  <a:lnTo>
                    <a:pt x="431" y="1657"/>
                  </a:lnTo>
                  <a:lnTo>
                    <a:pt x="445" y="1655"/>
                  </a:lnTo>
                  <a:lnTo>
                    <a:pt x="458" y="1655"/>
                  </a:lnTo>
                  <a:lnTo>
                    <a:pt x="471" y="1654"/>
                  </a:lnTo>
                  <a:lnTo>
                    <a:pt x="486" y="1654"/>
                  </a:lnTo>
                  <a:lnTo>
                    <a:pt x="500" y="1650"/>
                  </a:lnTo>
                  <a:lnTo>
                    <a:pt x="513" y="1648"/>
                  </a:lnTo>
                  <a:lnTo>
                    <a:pt x="526" y="1644"/>
                  </a:lnTo>
                  <a:lnTo>
                    <a:pt x="540" y="1642"/>
                  </a:lnTo>
                  <a:lnTo>
                    <a:pt x="553" y="1638"/>
                  </a:lnTo>
                  <a:lnTo>
                    <a:pt x="564" y="1636"/>
                  </a:lnTo>
                  <a:lnTo>
                    <a:pt x="578" y="1633"/>
                  </a:lnTo>
                  <a:lnTo>
                    <a:pt x="591" y="1631"/>
                  </a:lnTo>
                  <a:lnTo>
                    <a:pt x="602" y="1625"/>
                  </a:lnTo>
                  <a:lnTo>
                    <a:pt x="614" y="1621"/>
                  </a:lnTo>
                  <a:lnTo>
                    <a:pt x="625" y="1617"/>
                  </a:lnTo>
                  <a:lnTo>
                    <a:pt x="639" y="1614"/>
                  </a:lnTo>
                  <a:lnTo>
                    <a:pt x="648" y="1610"/>
                  </a:lnTo>
                  <a:lnTo>
                    <a:pt x="661" y="1606"/>
                  </a:lnTo>
                  <a:lnTo>
                    <a:pt x="671" y="1602"/>
                  </a:lnTo>
                  <a:lnTo>
                    <a:pt x="684" y="1598"/>
                  </a:lnTo>
                  <a:lnTo>
                    <a:pt x="694" y="1593"/>
                  </a:lnTo>
                  <a:lnTo>
                    <a:pt x="705" y="1587"/>
                  </a:lnTo>
                  <a:lnTo>
                    <a:pt x="715" y="1583"/>
                  </a:lnTo>
                  <a:lnTo>
                    <a:pt x="726" y="1579"/>
                  </a:lnTo>
                  <a:lnTo>
                    <a:pt x="735" y="1574"/>
                  </a:lnTo>
                  <a:lnTo>
                    <a:pt x="745" y="1570"/>
                  </a:lnTo>
                  <a:lnTo>
                    <a:pt x="754" y="1564"/>
                  </a:lnTo>
                  <a:lnTo>
                    <a:pt x="766" y="1560"/>
                  </a:lnTo>
                  <a:lnTo>
                    <a:pt x="773" y="1555"/>
                  </a:lnTo>
                  <a:lnTo>
                    <a:pt x="783" y="1551"/>
                  </a:lnTo>
                  <a:lnTo>
                    <a:pt x="791" y="1545"/>
                  </a:lnTo>
                  <a:lnTo>
                    <a:pt x="800" y="1539"/>
                  </a:lnTo>
                  <a:lnTo>
                    <a:pt x="808" y="1534"/>
                  </a:lnTo>
                  <a:lnTo>
                    <a:pt x="817" y="1530"/>
                  </a:lnTo>
                  <a:lnTo>
                    <a:pt x="825" y="1524"/>
                  </a:lnTo>
                  <a:lnTo>
                    <a:pt x="834" y="1520"/>
                  </a:lnTo>
                  <a:lnTo>
                    <a:pt x="842" y="1515"/>
                  </a:lnTo>
                  <a:lnTo>
                    <a:pt x="848" y="1511"/>
                  </a:lnTo>
                  <a:lnTo>
                    <a:pt x="855" y="1505"/>
                  </a:lnTo>
                  <a:lnTo>
                    <a:pt x="863" y="1501"/>
                  </a:lnTo>
                  <a:lnTo>
                    <a:pt x="869" y="1496"/>
                  </a:lnTo>
                  <a:lnTo>
                    <a:pt x="876" y="1492"/>
                  </a:lnTo>
                  <a:lnTo>
                    <a:pt x="882" y="1486"/>
                  </a:lnTo>
                  <a:lnTo>
                    <a:pt x="888" y="1482"/>
                  </a:lnTo>
                  <a:lnTo>
                    <a:pt x="897" y="1473"/>
                  </a:lnTo>
                  <a:lnTo>
                    <a:pt x="908" y="1465"/>
                  </a:lnTo>
                  <a:lnTo>
                    <a:pt x="918" y="1458"/>
                  </a:lnTo>
                  <a:lnTo>
                    <a:pt x="929" y="1450"/>
                  </a:lnTo>
                  <a:lnTo>
                    <a:pt x="935" y="1444"/>
                  </a:lnTo>
                  <a:lnTo>
                    <a:pt x="943" y="1439"/>
                  </a:lnTo>
                  <a:lnTo>
                    <a:pt x="946" y="1433"/>
                  </a:lnTo>
                  <a:lnTo>
                    <a:pt x="952" y="1429"/>
                  </a:lnTo>
                  <a:lnTo>
                    <a:pt x="958" y="1422"/>
                  </a:lnTo>
                  <a:lnTo>
                    <a:pt x="962" y="1422"/>
                  </a:lnTo>
                  <a:lnTo>
                    <a:pt x="964" y="1418"/>
                  </a:lnTo>
                  <a:lnTo>
                    <a:pt x="971" y="1412"/>
                  </a:lnTo>
                  <a:lnTo>
                    <a:pt x="973" y="1406"/>
                  </a:lnTo>
                  <a:lnTo>
                    <a:pt x="981" y="1401"/>
                  </a:lnTo>
                  <a:lnTo>
                    <a:pt x="988" y="1393"/>
                  </a:lnTo>
                  <a:lnTo>
                    <a:pt x="996" y="1385"/>
                  </a:lnTo>
                  <a:lnTo>
                    <a:pt x="1004" y="1376"/>
                  </a:lnTo>
                  <a:lnTo>
                    <a:pt x="1013" y="1366"/>
                  </a:lnTo>
                  <a:lnTo>
                    <a:pt x="1023" y="1355"/>
                  </a:lnTo>
                  <a:lnTo>
                    <a:pt x="1032" y="1346"/>
                  </a:lnTo>
                  <a:lnTo>
                    <a:pt x="1038" y="1338"/>
                  </a:lnTo>
                  <a:lnTo>
                    <a:pt x="1043" y="1332"/>
                  </a:lnTo>
                  <a:lnTo>
                    <a:pt x="1049" y="1325"/>
                  </a:lnTo>
                  <a:lnTo>
                    <a:pt x="1055" y="1319"/>
                  </a:lnTo>
                  <a:lnTo>
                    <a:pt x="1059" y="1311"/>
                  </a:lnTo>
                  <a:lnTo>
                    <a:pt x="1066" y="1304"/>
                  </a:lnTo>
                  <a:lnTo>
                    <a:pt x="1070" y="1298"/>
                  </a:lnTo>
                  <a:lnTo>
                    <a:pt x="1078" y="1290"/>
                  </a:lnTo>
                  <a:lnTo>
                    <a:pt x="1081" y="1281"/>
                  </a:lnTo>
                  <a:lnTo>
                    <a:pt x="1087" y="1273"/>
                  </a:lnTo>
                  <a:lnTo>
                    <a:pt x="1093" y="1264"/>
                  </a:lnTo>
                  <a:lnTo>
                    <a:pt x="1099" y="1256"/>
                  </a:lnTo>
                  <a:lnTo>
                    <a:pt x="1102" y="1247"/>
                  </a:lnTo>
                  <a:lnTo>
                    <a:pt x="1108" y="1239"/>
                  </a:lnTo>
                  <a:lnTo>
                    <a:pt x="1114" y="1230"/>
                  </a:lnTo>
                  <a:lnTo>
                    <a:pt x="1119" y="1220"/>
                  </a:lnTo>
                  <a:lnTo>
                    <a:pt x="1125" y="1211"/>
                  </a:lnTo>
                  <a:lnTo>
                    <a:pt x="1129" y="1199"/>
                  </a:lnTo>
                  <a:lnTo>
                    <a:pt x="1133" y="1190"/>
                  </a:lnTo>
                  <a:lnTo>
                    <a:pt x="1138" y="1180"/>
                  </a:lnTo>
                  <a:lnTo>
                    <a:pt x="1144" y="1169"/>
                  </a:lnTo>
                  <a:lnTo>
                    <a:pt x="1150" y="1159"/>
                  </a:lnTo>
                  <a:lnTo>
                    <a:pt x="1154" y="1148"/>
                  </a:lnTo>
                  <a:lnTo>
                    <a:pt x="1159" y="1138"/>
                  </a:lnTo>
                  <a:lnTo>
                    <a:pt x="1163" y="1127"/>
                  </a:lnTo>
                  <a:lnTo>
                    <a:pt x="1167" y="1116"/>
                  </a:lnTo>
                  <a:lnTo>
                    <a:pt x="1171" y="1104"/>
                  </a:lnTo>
                  <a:lnTo>
                    <a:pt x="1177" y="1093"/>
                  </a:lnTo>
                  <a:lnTo>
                    <a:pt x="1178" y="1079"/>
                  </a:lnTo>
                  <a:lnTo>
                    <a:pt x="1182" y="1068"/>
                  </a:lnTo>
                  <a:lnTo>
                    <a:pt x="1186" y="1057"/>
                  </a:lnTo>
                  <a:lnTo>
                    <a:pt x="1190" y="1045"/>
                  </a:lnTo>
                  <a:lnTo>
                    <a:pt x="1192" y="1030"/>
                  </a:lnTo>
                  <a:lnTo>
                    <a:pt x="1196" y="1019"/>
                  </a:lnTo>
                  <a:lnTo>
                    <a:pt x="1197" y="1005"/>
                  </a:lnTo>
                  <a:lnTo>
                    <a:pt x="1201" y="992"/>
                  </a:lnTo>
                  <a:lnTo>
                    <a:pt x="1201" y="979"/>
                  </a:lnTo>
                  <a:lnTo>
                    <a:pt x="1203" y="965"/>
                  </a:lnTo>
                  <a:lnTo>
                    <a:pt x="1205" y="952"/>
                  </a:lnTo>
                  <a:lnTo>
                    <a:pt x="1207" y="941"/>
                  </a:lnTo>
                  <a:lnTo>
                    <a:pt x="1207" y="925"/>
                  </a:lnTo>
                  <a:lnTo>
                    <a:pt x="1209" y="912"/>
                  </a:lnTo>
                  <a:lnTo>
                    <a:pt x="1209" y="899"/>
                  </a:lnTo>
                  <a:lnTo>
                    <a:pt x="1209" y="885"/>
                  </a:lnTo>
                  <a:lnTo>
                    <a:pt x="1209" y="872"/>
                  </a:lnTo>
                  <a:lnTo>
                    <a:pt x="1209" y="859"/>
                  </a:lnTo>
                  <a:lnTo>
                    <a:pt x="1209" y="847"/>
                  </a:lnTo>
                  <a:lnTo>
                    <a:pt x="1211" y="836"/>
                  </a:lnTo>
                  <a:lnTo>
                    <a:pt x="1209" y="823"/>
                  </a:lnTo>
                  <a:lnTo>
                    <a:pt x="1209" y="811"/>
                  </a:lnTo>
                  <a:lnTo>
                    <a:pt x="1209" y="800"/>
                  </a:lnTo>
                  <a:lnTo>
                    <a:pt x="1209" y="790"/>
                  </a:lnTo>
                  <a:lnTo>
                    <a:pt x="1209" y="779"/>
                  </a:lnTo>
                  <a:lnTo>
                    <a:pt x="1209" y="770"/>
                  </a:lnTo>
                  <a:lnTo>
                    <a:pt x="1209" y="758"/>
                  </a:lnTo>
                  <a:lnTo>
                    <a:pt x="1209" y="749"/>
                  </a:lnTo>
                  <a:lnTo>
                    <a:pt x="1207" y="739"/>
                  </a:lnTo>
                  <a:lnTo>
                    <a:pt x="1207" y="730"/>
                  </a:lnTo>
                  <a:lnTo>
                    <a:pt x="1203" y="718"/>
                  </a:lnTo>
                  <a:lnTo>
                    <a:pt x="1203" y="709"/>
                  </a:lnTo>
                  <a:lnTo>
                    <a:pt x="1201" y="699"/>
                  </a:lnTo>
                  <a:lnTo>
                    <a:pt x="1201" y="690"/>
                  </a:lnTo>
                  <a:lnTo>
                    <a:pt x="1199" y="682"/>
                  </a:lnTo>
                  <a:lnTo>
                    <a:pt x="1199" y="673"/>
                  </a:lnTo>
                  <a:lnTo>
                    <a:pt x="1197" y="665"/>
                  </a:lnTo>
                  <a:lnTo>
                    <a:pt x="1196" y="655"/>
                  </a:lnTo>
                  <a:lnTo>
                    <a:pt x="1194" y="648"/>
                  </a:lnTo>
                  <a:lnTo>
                    <a:pt x="1192" y="638"/>
                  </a:lnTo>
                  <a:lnTo>
                    <a:pt x="1190" y="631"/>
                  </a:lnTo>
                  <a:lnTo>
                    <a:pt x="1190" y="623"/>
                  </a:lnTo>
                  <a:lnTo>
                    <a:pt x="1186" y="616"/>
                  </a:lnTo>
                  <a:lnTo>
                    <a:pt x="1186" y="608"/>
                  </a:lnTo>
                  <a:lnTo>
                    <a:pt x="1182" y="600"/>
                  </a:lnTo>
                  <a:lnTo>
                    <a:pt x="1180" y="591"/>
                  </a:lnTo>
                  <a:lnTo>
                    <a:pt x="1178" y="583"/>
                  </a:lnTo>
                  <a:lnTo>
                    <a:pt x="1177" y="578"/>
                  </a:lnTo>
                  <a:lnTo>
                    <a:pt x="1173" y="568"/>
                  </a:lnTo>
                  <a:lnTo>
                    <a:pt x="1171" y="560"/>
                  </a:lnTo>
                  <a:lnTo>
                    <a:pt x="1167" y="555"/>
                  </a:lnTo>
                  <a:lnTo>
                    <a:pt x="1165" y="547"/>
                  </a:lnTo>
                  <a:lnTo>
                    <a:pt x="1161" y="539"/>
                  </a:lnTo>
                  <a:lnTo>
                    <a:pt x="1159" y="532"/>
                  </a:lnTo>
                  <a:lnTo>
                    <a:pt x="1156" y="524"/>
                  </a:lnTo>
                  <a:lnTo>
                    <a:pt x="1154" y="519"/>
                  </a:lnTo>
                  <a:lnTo>
                    <a:pt x="1150" y="511"/>
                  </a:lnTo>
                  <a:lnTo>
                    <a:pt x="1146" y="503"/>
                  </a:lnTo>
                  <a:lnTo>
                    <a:pt x="1142" y="498"/>
                  </a:lnTo>
                  <a:lnTo>
                    <a:pt x="1140" y="490"/>
                  </a:lnTo>
                  <a:lnTo>
                    <a:pt x="1137" y="482"/>
                  </a:lnTo>
                  <a:lnTo>
                    <a:pt x="1133" y="475"/>
                  </a:lnTo>
                  <a:lnTo>
                    <a:pt x="1129" y="467"/>
                  </a:lnTo>
                  <a:lnTo>
                    <a:pt x="1125" y="462"/>
                  </a:lnTo>
                  <a:lnTo>
                    <a:pt x="1121" y="454"/>
                  </a:lnTo>
                  <a:lnTo>
                    <a:pt x="1118" y="446"/>
                  </a:lnTo>
                  <a:lnTo>
                    <a:pt x="1114" y="439"/>
                  </a:lnTo>
                  <a:lnTo>
                    <a:pt x="1110" y="433"/>
                  </a:lnTo>
                  <a:lnTo>
                    <a:pt x="1106" y="425"/>
                  </a:lnTo>
                  <a:lnTo>
                    <a:pt x="1100" y="416"/>
                  </a:lnTo>
                  <a:lnTo>
                    <a:pt x="1097" y="408"/>
                  </a:lnTo>
                  <a:lnTo>
                    <a:pt x="1091" y="403"/>
                  </a:lnTo>
                  <a:lnTo>
                    <a:pt x="1087" y="393"/>
                  </a:lnTo>
                  <a:lnTo>
                    <a:pt x="1083" y="387"/>
                  </a:lnTo>
                  <a:lnTo>
                    <a:pt x="1078" y="380"/>
                  </a:lnTo>
                  <a:lnTo>
                    <a:pt x="1074" y="372"/>
                  </a:lnTo>
                  <a:lnTo>
                    <a:pt x="1068" y="363"/>
                  </a:lnTo>
                  <a:lnTo>
                    <a:pt x="1062" y="355"/>
                  </a:lnTo>
                  <a:lnTo>
                    <a:pt x="1059" y="347"/>
                  </a:lnTo>
                  <a:lnTo>
                    <a:pt x="1053" y="340"/>
                  </a:lnTo>
                  <a:lnTo>
                    <a:pt x="1047" y="332"/>
                  </a:lnTo>
                  <a:lnTo>
                    <a:pt x="1042" y="325"/>
                  </a:lnTo>
                  <a:lnTo>
                    <a:pt x="1036" y="317"/>
                  </a:lnTo>
                  <a:lnTo>
                    <a:pt x="1032" y="311"/>
                  </a:lnTo>
                  <a:lnTo>
                    <a:pt x="1024" y="304"/>
                  </a:lnTo>
                  <a:lnTo>
                    <a:pt x="1021" y="296"/>
                  </a:lnTo>
                  <a:lnTo>
                    <a:pt x="1013" y="290"/>
                  </a:lnTo>
                  <a:lnTo>
                    <a:pt x="1009" y="283"/>
                  </a:lnTo>
                  <a:lnTo>
                    <a:pt x="1002" y="275"/>
                  </a:lnTo>
                  <a:lnTo>
                    <a:pt x="998" y="270"/>
                  </a:lnTo>
                  <a:lnTo>
                    <a:pt x="990" y="262"/>
                  </a:lnTo>
                  <a:lnTo>
                    <a:pt x="986" y="256"/>
                  </a:lnTo>
                  <a:lnTo>
                    <a:pt x="979" y="251"/>
                  </a:lnTo>
                  <a:lnTo>
                    <a:pt x="973" y="243"/>
                  </a:lnTo>
                  <a:lnTo>
                    <a:pt x="967" y="237"/>
                  </a:lnTo>
                  <a:lnTo>
                    <a:pt x="962" y="232"/>
                  </a:lnTo>
                  <a:lnTo>
                    <a:pt x="950" y="220"/>
                  </a:lnTo>
                  <a:lnTo>
                    <a:pt x="939" y="209"/>
                  </a:lnTo>
                  <a:lnTo>
                    <a:pt x="926" y="197"/>
                  </a:lnTo>
                  <a:lnTo>
                    <a:pt x="914" y="188"/>
                  </a:lnTo>
                  <a:lnTo>
                    <a:pt x="903" y="176"/>
                  </a:lnTo>
                  <a:lnTo>
                    <a:pt x="893" y="169"/>
                  </a:lnTo>
                  <a:lnTo>
                    <a:pt x="882" y="157"/>
                  </a:lnTo>
                  <a:lnTo>
                    <a:pt x="870" y="150"/>
                  </a:lnTo>
                  <a:lnTo>
                    <a:pt x="861" y="140"/>
                  </a:lnTo>
                  <a:lnTo>
                    <a:pt x="851" y="135"/>
                  </a:lnTo>
                  <a:lnTo>
                    <a:pt x="842" y="127"/>
                  </a:lnTo>
                  <a:lnTo>
                    <a:pt x="832" y="121"/>
                  </a:lnTo>
                  <a:lnTo>
                    <a:pt x="827" y="116"/>
                  </a:lnTo>
                  <a:lnTo>
                    <a:pt x="819" y="110"/>
                  </a:lnTo>
                  <a:lnTo>
                    <a:pt x="813" y="104"/>
                  </a:lnTo>
                  <a:lnTo>
                    <a:pt x="808" y="100"/>
                  </a:lnTo>
                  <a:lnTo>
                    <a:pt x="802" y="98"/>
                  </a:lnTo>
                  <a:lnTo>
                    <a:pt x="798" y="95"/>
                  </a:lnTo>
                  <a:lnTo>
                    <a:pt x="791" y="91"/>
                  </a:lnTo>
                  <a:lnTo>
                    <a:pt x="789" y="89"/>
                  </a:lnTo>
                  <a:lnTo>
                    <a:pt x="783" y="87"/>
                  </a:lnTo>
                  <a:lnTo>
                    <a:pt x="777" y="81"/>
                  </a:lnTo>
                  <a:lnTo>
                    <a:pt x="768" y="78"/>
                  </a:lnTo>
                  <a:lnTo>
                    <a:pt x="762" y="74"/>
                  </a:lnTo>
                  <a:lnTo>
                    <a:pt x="756" y="70"/>
                  </a:lnTo>
                  <a:lnTo>
                    <a:pt x="749" y="68"/>
                  </a:lnTo>
                  <a:lnTo>
                    <a:pt x="743" y="64"/>
                  </a:lnTo>
                  <a:lnTo>
                    <a:pt x="737" y="59"/>
                  </a:lnTo>
                  <a:lnTo>
                    <a:pt x="730" y="57"/>
                  </a:lnTo>
                  <a:lnTo>
                    <a:pt x="724" y="53"/>
                  </a:lnTo>
                  <a:lnTo>
                    <a:pt x="716" y="49"/>
                  </a:lnTo>
                  <a:lnTo>
                    <a:pt x="709" y="45"/>
                  </a:lnTo>
                  <a:lnTo>
                    <a:pt x="701" y="41"/>
                  </a:lnTo>
                  <a:lnTo>
                    <a:pt x="692" y="36"/>
                  </a:lnTo>
                  <a:lnTo>
                    <a:pt x="686" y="34"/>
                  </a:lnTo>
                  <a:lnTo>
                    <a:pt x="678" y="30"/>
                  </a:lnTo>
                  <a:lnTo>
                    <a:pt x="671" y="26"/>
                  </a:lnTo>
                  <a:lnTo>
                    <a:pt x="663" y="24"/>
                  </a:lnTo>
                  <a:lnTo>
                    <a:pt x="656" y="22"/>
                  </a:lnTo>
                  <a:lnTo>
                    <a:pt x="650" y="19"/>
                  </a:lnTo>
                  <a:lnTo>
                    <a:pt x="642" y="17"/>
                  </a:lnTo>
                  <a:lnTo>
                    <a:pt x="637" y="15"/>
                  </a:lnTo>
                  <a:lnTo>
                    <a:pt x="631" y="13"/>
                  </a:lnTo>
                  <a:lnTo>
                    <a:pt x="619" y="11"/>
                  </a:lnTo>
                  <a:lnTo>
                    <a:pt x="612" y="11"/>
                  </a:lnTo>
                  <a:lnTo>
                    <a:pt x="619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7" y="1"/>
                  </a:lnTo>
                  <a:lnTo>
                    <a:pt x="640" y="1"/>
                  </a:lnTo>
                  <a:lnTo>
                    <a:pt x="646" y="5"/>
                  </a:lnTo>
                  <a:lnTo>
                    <a:pt x="654" y="5"/>
                  </a:lnTo>
                  <a:lnTo>
                    <a:pt x="659" y="7"/>
                  </a:lnTo>
                  <a:lnTo>
                    <a:pt x="665" y="9"/>
                  </a:lnTo>
                  <a:lnTo>
                    <a:pt x="673" y="11"/>
                  </a:lnTo>
                  <a:lnTo>
                    <a:pt x="680" y="15"/>
                  </a:lnTo>
                  <a:lnTo>
                    <a:pt x="690" y="19"/>
                  </a:lnTo>
                  <a:lnTo>
                    <a:pt x="696" y="20"/>
                  </a:lnTo>
                  <a:lnTo>
                    <a:pt x="705" y="24"/>
                  </a:lnTo>
                  <a:lnTo>
                    <a:pt x="715" y="28"/>
                  </a:lnTo>
                  <a:lnTo>
                    <a:pt x="724" y="30"/>
                  </a:lnTo>
                  <a:lnTo>
                    <a:pt x="734" y="34"/>
                  </a:lnTo>
                  <a:lnTo>
                    <a:pt x="743" y="40"/>
                  </a:lnTo>
                  <a:lnTo>
                    <a:pt x="754" y="45"/>
                  </a:lnTo>
                  <a:lnTo>
                    <a:pt x="766" y="51"/>
                  </a:lnTo>
                  <a:lnTo>
                    <a:pt x="775" y="57"/>
                  </a:lnTo>
                  <a:lnTo>
                    <a:pt x="785" y="62"/>
                  </a:lnTo>
                  <a:lnTo>
                    <a:pt x="796" y="70"/>
                  </a:lnTo>
                  <a:lnTo>
                    <a:pt x="808" y="78"/>
                  </a:lnTo>
                  <a:lnTo>
                    <a:pt x="819" y="85"/>
                  </a:lnTo>
                  <a:lnTo>
                    <a:pt x="831" y="93"/>
                  </a:lnTo>
                  <a:lnTo>
                    <a:pt x="842" y="100"/>
                  </a:lnTo>
                  <a:lnTo>
                    <a:pt x="855" y="112"/>
                  </a:lnTo>
                  <a:lnTo>
                    <a:pt x="865" y="121"/>
                  </a:lnTo>
                  <a:lnTo>
                    <a:pt x="876" y="129"/>
                  </a:lnTo>
                  <a:lnTo>
                    <a:pt x="888" y="138"/>
                  </a:lnTo>
                  <a:lnTo>
                    <a:pt x="899" y="150"/>
                  </a:lnTo>
                  <a:lnTo>
                    <a:pt x="908" y="159"/>
                  </a:lnTo>
                  <a:lnTo>
                    <a:pt x="920" y="169"/>
                  </a:lnTo>
                  <a:lnTo>
                    <a:pt x="929" y="180"/>
                  </a:lnTo>
                  <a:lnTo>
                    <a:pt x="941" y="190"/>
                  </a:lnTo>
                  <a:lnTo>
                    <a:pt x="950" y="199"/>
                  </a:lnTo>
                  <a:lnTo>
                    <a:pt x="960" y="209"/>
                  </a:lnTo>
                  <a:lnTo>
                    <a:pt x="967" y="220"/>
                  </a:lnTo>
                  <a:lnTo>
                    <a:pt x="979" y="230"/>
                  </a:lnTo>
                  <a:lnTo>
                    <a:pt x="986" y="239"/>
                  </a:lnTo>
                  <a:lnTo>
                    <a:pt x="996" y="249"/>
                  </a:lnTo>
                  <a:lnTo>
                    <a:pt x="1005" y="258"/>
                  </a:lnTo>
                  <a:lnTo>
                    <a:pt x="1013" y="270"/>
                  </a:lnTo>
                  <a:lnTo>
                    <a:pt x="1021" y="279"/>
                  </a:lnTo>
                  <a:lnTo>
                    <a:pt x="1028" y="287"/>
                  </a:lnTo>
                  <a:lnTo>
                    <a:pt x="1036" y="296"/>
                  </a:lnTo>
                  <a:lnTo>
                    <a:pt x="1043" y="306"/>
                  </a:lnTo>
                  <a:lnTo>
                    <a:pt x="1049" y="313"/>
                  </a:lnTo>
                  <a:lnTo>
                    <a:pt x="1055" y="323"/>
                  </a:lnTo>
                  <a:lnTo>
                    <a:pt x="1062" y="332"/>
                  </a:lnTo>
                  <a:lnTo>
                    <a:pt x="1068" y="340"/>
                  </a:lnTo>
                  <a:lnTo>
                    <a:pt x="1074" y="347"/>
                  </a:lnTo>
                  <a:lnTo>
                    <a:pt x="1080" y="355"/>
                  </a:lnTo>
                  <a:lnTo>
                    <a:pt x="1083" y="363"/>
                  </a:lnTo>
                  <a:lnTo>
                    <a:pt x="1089" y="370"/>
                  </a:lnTo>
                  <a:lnTo>
                    <a:pt x="1095" y="378"/>
                  </a:lnTo>
                  <a:lnTo>
                    <a:pt x="1099" y="384"/>
                  </a:lnTo>
                  <a:lnTo>
                    <a:pt x="1102" y="389"/>
                  </a:lnTo>
                  <a:lnTo>
                    <a:pt x="1108" y="397"/>
                  </a:lnTo>
                  <a:lnTo>
                    <a:pt x="1114" y="406"/>
                  </a:lnTo>
                  <a:lnTo>
                    <a:pt x="1119" y="420"/>
                  </a:lnTo>
                  <a:lnTo>
                    <a:pt x="1123" y="425"/>
                  </a:lnTo>
                  <a:lnTo>
                    <a:pt x="1127" y="431"/>
                  </a:lnTo>
                  <a:lnTo>
                    <a:pt x="1131" y="439"/>
                  </a:lnTo>
                  <a:lnTo>
                    <a:pt x="1135" y="444"/>
                  </a:lnTo>
                  <a:lnTo>
                    <a:pt x="1138" y="452"/>
                  </a:lnTo>
                  <a:lnTo>
                    <a:pt x="1142" y="460"/>
                  </a:lnTo>
                  <a:lnTo>
                    <a:pt x="1144" y="465"/>
                  </a:lnTo>
                  <a:lnTo>
                    <a:pt x="1150" y="473"/>
                  </a:lnTo>
                  <a:lnTo>
                    <a:pt x="1154" y="481"/>
                  </a:lnTo>
                  <a:lnTo>
                    <a:pt x="1157" y="490"/>
                  </a:lnTo>
                  <a:lnTo>
                    <a:pt x="1161" y="498"/>
                  </a:lnTo>
                  <a:lnTo>
                    <a:pt x="1165" y="507"/>
                  </a:lnTo>
                  <a:lnTo>
                    <a:pt x="1169" y="515"/>
                  </a:lnTo>
                  <a:lnTo>
                    <a:pt x="1173" y="524"/>
                  </a:lnTo>
                  <a:lnTo>
                    <a:pt x="1177" y="532"/>
                  </a:lnTo>
                  <a:lnTo>
                    <a:pt x="1178" y="541"/>
                  </a:lnTo>
                  <a:lnTo>
                    <a:pt x="1182" y="551"/>
                  </a:lnTo>
                  <a:lnTo>
                    <a:pt x="1186" y="560"/>
                  </a:lnTo>
                  <a:lnTo>
                    <a:pt x="1190" y="572"/>
                  </a:lnTo>
                  <a:lnTo>
                    <a:pt x="1192" y="581"/>
                  </a:lnTo>
                  <a:lnTo>
                    <a:pt x="1196" y="591"/>
                  </a:lnTo>
                  <a:lnTo>
                    <a:pt x="1197" y="602"/>
                  </a:lnTo>
                  <a:lnTo>
                    <a:pt x="1199" y="614"/>
                  </a:lnTo>
                  <a:lnTo>
                    <a:pt x="1203" y="625"/>
                  </a:lnTo>
                  <a:lnTo>
                    <a:pt x="1205" y="636"/>
                  </a:lnTo>
                  <a:lnTo>
                    <a:pt x="1207" y="650"/>
                  </a:lnTo>
                  <a:lnTo>
                    <a:pt x="1207" y="655"/>
                  </a:lnTo>
                  <a:lnTo>
                    <a:pt x="1209" y="663"/>
                  </a:lnTo>
                  <a:lnTo>
                    <a:pt x="1209" y="671"/>
                  </a:lnTo>
                  <a:lnTo>
                    <a:pt x="1213" y="676"/>
                  </a:lnTo>
                  <a:lnTo>
                    <a:pt x="1213" y="688"/>
                  </a:lnTo>
                  <a:lnTo>
                    <a:pt x="1215" y="701"/>
                  </a:lnTo>
                  <a:lnTo>
                    <a:pt x="1215" y="712"/>
                  </a:lnTo>
                  <a:lnTo>
                    <a:pt x="1218" y="724"/>
                  </a:lnTo>
                  <a:lnTo>
                    <a:pt x="1218" y="735"/>
                  </a:lnTo>
                  <a:lnTo>
                    <a:pt x="1220" y="747"/>
                  </a:lnTo>
                  <a:lnTo>
                    <a:pt x="1222" y="758"/>
                  </a:lnTo>
                  <a:lnTo>
                    <a:pt x="1224" y="770"/>
                  </a:lnTo>
                  <a:lnTo>
                    <a:pt x="1226" y="779"/>
                  </a:lnTo>
                  <a:lnTo>
                    <a:pt x="1226" y="789"/>
                  </a:lnTo>
                  <a:lnTo>
                    <a:pt x="1228" y="800"/>
                  </a:lnTo>
                  <a:lnTo>
                    <a:pt x="1230" y="811"/>
                  </a:lnTo>
                  <a:lnTo>
                    <a:pt x="1230" y="821"/>
                  </a:lnTo>
                  <a:lnTo>
                    <a:pt x="1230" y="830"/>
                  </a:lnTo>
                  <a:lnTo>
                    <a:pt x="1232" y="842"/>
                  </a:lnTo>
                  <a:lnTo>
                    <a:pt x="1232" y="853"/>
                  </a:lnTo>
                  <a:lnTo>
                    <a:pt x="1232" y="863"/>
                  </a:lnTo>
                  <a:lnTo>
                    <a:pt x="1232" y="872"/>
                  </a:lnTo>
                  <a:lnTo>
                    <a:pt x="1232" y="884"/>
                  </a:lnTo>
                  <a:lnTo>
                    <a:pt x="1232" y="897"/>
                  </a:lnTo>
                  <a:lnTo>
                    <a:pt x="1230" y="908"/>
                  </a:lnTo>
                  <a:lnTo>
                    <a:pt x="1230" y="920"/>
                  </a:lnTo>
                  <a:lnTo>
                    <a:pt x="1228" y="927"/>
                  </a:lnTo>
                  <a:lnTo>
                    <a:pt x="1228" y="935"/>
                  </a:lnTo>
                  <a:lnTo>
                    <a:pt x="1226" y="941"/>
                  </a:lnTo>
                  <a:lnTo>
                    <a:pt x="1226" y="948"/>
                  </a:lnTo>
                  <a:lnTo>
                    <a:pt x="1224" y="954"/>
                  </a:lnTo>
                  <a:lnTo>
                    <a:pt x="1224" y="960"/>
                  </a:lnTo>
                  <a:lnTo>
                    <a:pt x="1222" y="967"/>
                  </a:lnTo>
                  <a:lnTo>
                    <a:pt x="1222" y="975"/>
                  </a:lnTo>
                  <a:lnTo>
                    <a:pt x="1220" y="981"/>
                  </a:lnTo>
                  <a:lnTo>
                    <a:pt x="1218" y="988"/>
                  </a:lnTo>
                  <a:lnTo>
                    <a:pt x="1218" y="998"/>
                  </a:lnTo>
                  <a:lnTo>
                    <a:pt x="1216" y="1005"/>
                  </a:lnTo>
                  <a:lnTo>
                    <a:pt x="1215" y="1011"/>
                  </a:lnTo>
                  <a:lnTo>
                    <a:pt x="1213" y="1020"/>
                  </a:lnTo>
                  <a:lnTo>
                    <a:pt x="1211" y="1028"/>
                  </a:lnTo>
                  <a:lnTo>
                    <a:pt x="1209" y="1038"/>
                  </a:lnTo>
                  <a:lnTo>
                    <a:pt x="1207" y="1045"/>
                  </a:lnTo>
                  <a:lnTo>
                    <a:pt x="1205" y="1055"/>
                  </a:lnTo>
                  <a:lnTo>
                    <a:pt x="1203" y="1064"/>
                  </a:lnTo>
                  <a:lnTo>
                    <a:pt x="1201" y="1074"/>
                  </a:lnTo>
                  <a:lnTo>
                    <a:pt x="1197" y="1081"/>
                  </a:lnTo>
                  <a:lnTo>
                    <a:pt x="1196" y="1091"/>
                  </a:lnTo>
                  <a:lnTo>
                    <a:pt x="1192" y="1100"/>
                  </a:lnTo>
                  <a:lnTo>
                    <a:pt x="1190" y="1110"/>
                  </a:lnTo>
                  <a:lnTo>
                    <a:pt x="1186" y="1117"/>
                  </a:lnTo>
                  <a:lnTo>
                    <a:pt x="1184" y="1127"/>
                  </a:lnTo>
                  <a:lnTo>
                    <a:pt x="1180" y="1135"/>
                  </a:lnTo>
                  <a:lnTo>
                    <a:pt x="1178" y="1144"/>
                  </a:lnTo>
                  <a:lnTo>
                    <a:pt x="1173" y="1152"/>
                  </a:lnTo>
                  <a:lnTo>
                    <a:pt x="1171" y="1159"/>
                  </a:lnTo>
                  <a:lnTo>
                    <a:pt x="1167" y="1169"/>
                  </a:lnTo>
                  <a:lnTo>
                    <a:pt x="1163" y="1176"/>
                  </a:lnTo>
                  <a:lnTo>
                    <a:pt x="1159" y="1184"/>
                  </a:lnTo>
                  <a:lnTo>
                    <a:pt x="1156" y="1193"/>
                  </a:lnTo>
                  <a:lnTo>
                    <a:pt x="1154" y="1199"/>
                  </a:lnTo>
                  <a:lnTo>
                    <a:pt x="1150" y="1209"/>
                  </a:lnTo>
                  <a:lnTo>
                    <a:pt x="1144" y="1216"/>
                  </a:lnTo>
                  <a:lnTo>
                    <a:pt x="1140" y="1224"/>
                  </a:lnTo>
                  <a:lnTo>
                    <a:pt x="1137" y="1231"/>
                  </a:lnTo>
                  <a:lnTo>
                    <a:pt x="1133" y="1239"/>
                  </a:lnTo>
                  <a:lnTo>
                    <a:pt x="1127" y="1245"/>
                  </a:lnTo>
                  <a:lnTo>
                    <a:pt x="1123" y="1252"/>
                  </a:lnTo>
                  <a:lnTo>
                    <a:pt x="1119" y="1258"/>
                  </a:lnTo>
                  <a:lnTo>
                    <a:pt x="1118" y="1266"/>
                  </a:lnTo>
                  <a:lnTo>
                    <a:pt x="1112" y="1271"/>
                  </a:lnTo>
                  <a:lnTo>
                    <a:pt x="1108" y="1279"/>
                  </a:lnTo>
                  <a:lnTo>
                    <a:pt x="1102" y="1285"/>
                  </a:lnTo>
                  <a:lnTo>
                    <a:pt x="1100" y="1292"/>
                  </a:lnTo>
                  <a:lnTo>
                    <a:pt x="1095" y="1298"/>
                  </a:lnTo>
                  <a:lnTo>
                    <a:pt x="1091" y="1304"/>
                  </a:lnTo>
                  <a:lnTo>
                    <a:pt x="1087" y="1309"/>
                  </a:lnTo>
                  <a:lnTo>
                    <a:pt x="1083" y="1317"/>
                  </a:lnTo>
                  <a:lnTo>
                    <a:pt x="1074" y="1327"/>
                  </a:lnTo>
                  <a:lnTo>
                    <a:pt x="1066" y="1338"/>
                  </a:lnTo>
                  <a:lnTo>
                    <a:pt x="1059" y="1347"/>
                  </a:lnTo>
                  <a:lnTo>
                    <a:pt x="1051" y="1357"/>
                  </a:lnTo>
                  <a:lnTo>
                    <a:pt x="1043" y="1366"/>
                  </a:lnTo>
                  <a:lnTo>
                    <a:pt x="1038" y="1374"/>
                  </a:lnTo>
                  <a:lnTo>
                    <a:pt x="1030" y="1380"/>
                  </a:lnTo>
                  <a:lnTo>
                    <a:pt x="1026" y="1387"/>
                  </a:lnTo>
                  <a:lnTo>
                    <a:pt x="1015" y="1399"/>
                  </a:lnTo>
                  <a:lnTo>
                    <a:pt x="1009" y="1408"/>
                  </a:lnTo>
                  <a:lnTo>
                    <a:pt x="1005" y="1412"/>
                  </a:lnTo>
                  <a:lnTo>
                    <a:pt x="1004" y="1414"/>
                  </a:lnTo>
                  <a:lnTo>
                    <a:pt x="1000" y="1416"/>
                  </a:lnTo>
                  <a:lnTo>
                    <a:pt x="994" y="1422"/>
                  </a:lnTo>
                  <a:lnTo>
                    <a:pt x="990" y="1425"/>
                  </a:lnTo>
                  <a:lnTo>
                    <a:pt x="984" y="1431"/>
                  </a:lnTo>
                  <a:lnTo>
                    <a:pt x="977" y="1437"/>
                  </a:lnTo>
                  <a:lnTo>
                    <a:pt x="971" y="1442"/>
                  </a:lnTo>
                  <a:lnTo>
                    <a:pt x="962" y="1448"/>
                  </a:lnTo>
                  <a:lnTo>
                    <a:pt x="954" y="1456"/>
                  </a:lnTo>
                  <a:lnTo>
                    <a:pt x="945" y="1463"/>
                  </a:lnTo>
                  <a:lnTo>
                    <a:pt x="935" y="1473"/>
                  </a:lnTo>
                  <a:lnTo>
                    <a:pt x="924" y="1481"/>
                  </a:lnTo>
                  <a:lnTo>
                    <a:pt x="912" y="1490"/>
                  </a:lnTo>
                  <a:lnTo>
                    <a:pt x="901" y="1500"/>
                  </a:lnTo>
                  <a:lnTo>
                    <a:pt x="889" y="1509"/>
                  </a:lnTo>
                  <a:lnTo>
                    <a:pt x="882" y="1513"/>
                  </a:lnTo>
                  <a:lnTo>
                    <a:pt x="874" y="1519"/>
                  </a:lnTo>
                  <a:lnTo>
                    <a:pt x="867" y="1522"/>
                  </a:lnTo>
                  <a:lnTo>
                    <a:pt x="861" y="1528"/>
                  </a:lnTo>
                  <a:lnTo>
                    <a:pt x="853" y="1532"/>
                  </a:lnTo>
                  <a:lnTo>
                    <a:pt x="846" y="1538"/>
                  </a:lnTo>
                  <a:lnTo>
                    <a:pt x="838" y="1541"/>
                  </a:lnTo>
                  <a:lnTo>
                    <a:pt x="832" y="1547"/>
                  </a:lnTo>
                  <a:lnTo>
                    <a:pt x="825" y="1551"/>
                  </a:lnTo>
                  <a:lnTo>
                    <a:pt x="817" y="1557"/>
                  </a:lnTo>
                  <a:lnTo>
                    <a:pt x="808" y="1560"/>
                  </a:lnTo>
                  <a:lnTo>
                    <a:pt x="800" y="1566"/>
                  </a:lnTo>
                  <a:lnTo>
                    <a:pt x="792" y="1570"/>
                  </a:lnTo>
                  <a:lnTo>
                    <a:pt x="785" y="1576"/>
                  </a:lnTo>
                  <a:lnTo>
                    <a:pt x="777" y="1579"/>
                  </a:lnTo>
                  <a:lnTo>
                    <a:pt x="770" y="1585"/>
                  </a:lnTo>
                  <a:lnTo>
                    <a:pt x="760" y="1587"/>
                  </a:lnTo>
                  <a:lnTo>
                    <a:pt x="753" y="1593"/>
                  </a:lnTo>
                  <a:lnTo>
                    <a:pt x="743" y="1596"/>
                  </a:lnTo>
                  <a:lnTo>
                    <a:pt x="735" y="1600"/>
                  </a:lnTo>
                  <a:lnTo>
                    <a:pt x="726" y="1604"/>
                  </a:lnTo>
                  <a:lnTo>
                    <a:pt x="718" y="1608"/>
                  </a:lnTo>
                  <a:lnTo>
                    <a:pt x="709" y="1610"/>
                  </a:lnTo>
                  <a:lnTo>
                    <a:pt x="701" y="1615"/>
                  </a:lnTo>
                  <a:lnTo>
                    <a:pt x="692" y="1619"/>
                  </a:lnTo>
                  <a:lnTo>
                    <a:pt x="682" y="1621"/>
                  </a:lnTo>
                  <a:lnTo>
                    <a:pt x="673" y="1625"/>
                  </a:lnTo>
                  <a:lnTo>
                    <a:pt x="665" y="1629"/>
                  </a:lnTo>
                  <a:lnTo>
                    <a:pt x="656" y="1631"/>
                  </a:lnTo>
                  <a:lnTo>
                    <a:pt x="648" y="1633"/>
                  </a:lnTo>
                  <a:lnTo>
                    <a:pt x="639" y="1636"/>
                  </a:lnTo>
                  <a:lnTo>
                    <a:pt x="631" y="1638"/>
                  </a:lnTo>
                  <a:lnTo>
                    <a:pt x="619" y="1640"/>
                  </a:lnTo>
                  <a:lnTo>
                    <a:pt x="612" y="1642"/>
                  </a:lnTo>
                  <a:lnTo>
                    <a:pt x="602" y="1642"/>
                  </a:lnTo>
                  <a:lnTo>
                    <a:pt x="595" y="1644"/>
                  </a:lnTo>
                  <a:lnTo>
                    <a:pt x="583" y="1646"/>
                  </a:lnTo>
                  <a:lnTo>
                    <a:pt x="576" y="1648"/>
                  </a:lnTo>
                  <a:lnTo>
                    <a:pt x="568" y="1650"/>
                  </a:lnTo>
                  <a:lnTo>
                    <a:pt x="561" y="1652"/>
                  </a:lnTo>
                  <a:lnTo>
                    <a:pt x="553" y="1652"/>
                  </a:lnTo>
                  <a:lnTo>
                    <a:pt x="543" y="1654"/>
                  </a:lnTo>
                  <a:lnTo>
                    <a:pt x="536" y="1654"/>
                  </a:lnTo>
                  <a:lnTo>
                    <a:pt x="530" y="1655"/>
                  </a:lnTo>
                  <a:lnTo>
                    <a:pt x="523" y="1657"/>
                  </a:lnTo>
                  <a:lnTo>
                    <a:pt x="517" y="1659"/>
                  </a:lnTo>
                  <a:lnTo>
                    <a:pt x="509" y="1659"/>
                  </a:lnTo>
                  <a:lnTo>
                    <a:pt x="502" y="1661"/>
                  </a:lnTo>
                  <a:lnTo>
                    <a:pt x="496" y="1661"/>
                  </a:lnTo>
                  <a:lnTo>
                    <a:pt x="488" y="1663"/>
                  </a:lnTo>
                  <a:lnTo>
                    <a:pt x="483" y="1663"/>
                  </a:lnTo>
                  <a:lnTo>
                    <a:pt x="477" y="1665"/>
                  </a:lnTo>
                  <a:lnTo>
                    <a:pt x="464" y="1665"/>
                  </a:lnTo>
                  <a:lnTo>
                    <a:pt x="454" y="1667"/>
                  </a:lnTo>
                  <a:lnTo>
                    <a:pt x="443" y="1667"/>
                  </a:lnTo>
                  <a:lnTo>
                    <a:pt x="433" y="1671"/>
                  </a:lnTo>
                  <a:lnTo>
                    <a:pt x="424" y="1671"/>
                  </a:lnTo>
                  <a:lnTo>
                    <a:pt x="416" y="1673"/>
                  </a:lnTo>
                  <a:lnTo>
                    <a:pt x="407" y="1673"/>
                  </a:lnTo>
                  <a:lnTo>
                    <a:pt x="399" y="1673"/>
                  </a:lnTo>
                  <a:lnTo>
                    <a:pt x="391" y="1673"/>
                  </a:lnTo>
                  <a:lnTo>
                    <a:pt x="386" y="1673"/>
                  </a:lnTo>
                  <a:lnTo>
                    <a:pt x="374" y="1674"/>
                  </a:lnTo>
                  <a:lnTo>
                    <a:pt x="367" y="1674"/>
                  </a:lnTo>
                  <a:lnTo>
                    <a:pt x="359" y="1674"/>
                  </a:lnTo>
                  <a:lnTo>
                    <a:pt x="353" y="1674"/>
                  </a:lnTo>
                  <a:lnTo>
                    <a:pt x="350" y="1674"/>
                  </a:lnTo>
                  <a:lnTo>
                    <a:pt x="348" y="1674"/>
                  </a:lnTo>
                  <a:lnTo>
                    <a:pt x="344" y="1674"/>
                  </a:lnTo>
                  <a:lnTo>
                    <a:pt x="338" y="1674"/>
                  </a:lnTo>
                  <a:lnTo>
                    <a:pt x="331" y="1674"/>
                  </a:lnTo>
                  <a:lnTo>
                    <a:pt x="325" y="1673"/>
                  </a:lnTo>
                  <a:lnTo>
                    <a:pt x="319" y="1673"/>
                  </a:lnTo>
                  <a:lnTo>
                    <a:pt x="312" y="1673"/>
                  </a:lnTo>
                  <a:lnTo>
                    <a:pt x="306" y="1673"/>
                  </a:lnTo>
                  <a:lnTo>
                    <a:pt x="300" y="1671"/>
                  </a:lnTo>
                  <a:lnTo>
                    <a:pt x="293" y="1671"/>
                  </a:lnTo>
                  <a:lnTo>
                    <a:pt x="285" y="1671"/>
                  </a:lnTo>
                  <a:lnTo>
                    <a:pt x="277" y="1671"/>
                  </a:lnTo>
                  <a:lnTo>
                    <a:pt x="266" y="1667"/>
                  </a:lnTo>
                  <a:lnTo>
                    <a:pt x="258" y="1667"/>
                  </a:lnTo>
                  <a:lnTo>
                    <a:pt x="247" y="1665"/>
                  </a:lnTo>
                  <a:lnTo>
                    <a:pt x="237" y="1665"/>
                  </a:lnTo>
                  <a:lnTo>
                    <a:pt x="226" y="1663"/>
                  </a:lnTo>
                  <a:lnTo>
                    <a:pt x="216" y="1661"/>
                  </a:lnTo>
                  <a:lnTo>
                    <a:pt x="205" y="1659"/>
                  </a:lnTo>
                  <a:lnTo>
                    <a:pt x="194" y="1659"/>
                  </a:lnTo>
                  <a:lnTo>
                    <a:pt x="188" y="1655"/>
                  </a:lnTo>
                  <a:lnTo>
                    <a:pt x="182" y="1655"/>
                  </a:lnTo>
                  <a:lnTo>
                    <a:pt x="175" y="1654"/>
                  </a:lnTo>
                  <a:lnTo>
                    <a:pt x="169" y="1654"/>
                  </a:lnTo>
                  <a:lnTo>
                    <a:pt x="161" y="1650"/>
                  </a:lnTo>
                  <a:lnTo>
                    <a:pt x="156" y="1650"/>
                  </a:lnTo>
                  <a:lnTo>
                    <a:pt x="150" y="1648"/>
                  </a:lnTo>
                  <a:lnTo>
                    <a:pt x="144" y="1648"/>
                  </a:lnTo>
                  <a:lnTo>
                    <a:pt x="137" y="1646"/>
                  </a:lnTo>
                  <a:lnTo>
                    <a:pt x="131" y="1644"/>
                  </a:lnTo>
                  <a:lnTo>
                    <a:pt x="123" y="1644"/>
                  </a:lnTo>
                  <a:lnTo>
                    <a:pt x="118" y="1642"/>
                  </a:lnTo>
                  <a:lnTo>
                    <a:pt x="110" y="1640"/>
                  </a:lnTo>
                  <a:lnTo>
                    <a:pt x="102" y="1638"/>
                  </a:lnTo>
                  <a:lnTo>
                    <a:pt x="97" y="1638"/>
                  </a:lnTo>
                  <a:lnTo>
                    <a:pt x="91" y="1636"/>
                  </a:lnTo>
                  <a:lnTo>
                    <a:pt x="0" y="1614"/>
                  </a:lnTo>
                  <a:lnTo>
                    <a:pt x="40" y="158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4" name="Freeform 44"/>
            <p:cNvSpPr>
              <a:spLocks/>
            </p:cNvSpPr>
            <p:nvPr/>
          </p:nvSpPr>
          <p:spPr bwMode="auto">
            <a:xfrm>
              <a:off x="3095" y="2394"/>
              <a:ext cx="264" cy="144"/>
            </a:xfrm>
            <a:custGeom>
              <a:avLst/>
              <a:gdLst>
                <a:gd name="T0" fmla="*/ 1 w 526"/>
                <a:gd name="T1" fmla="*/ 0 h 287"/>
                <a:gd name="T2" fmla="*/ 1 w 526"/>
                <a:gd name="T3" fmla="*/ 1 h 287"/>
                <a:gd name="T4" fmla="*/ 1 w 526"/>
                <a:gd name="T5" fmla="*/ 1 h 287"/>
                <a:gd name="T6" fmla="*/ 1 w 526"/>
                <a:gd name="T7" fmla="*/ 1 h 287"/>
                <a:gd name="T8" fmla="*/ 1 w 526"/>
                <a:gd name="T9" fmla="*/ 1 h 287"/>
                <a:gd name="T10" fmla="*/ 1 w 526"/>
                <a:gd name="T11" fmla="*/ 1 h 287"/>
                <a:gd name="T12" fmla="*/ 1 w 526"/>
                <a:gd name="T13" fmla="*/ 1 h 287"/>
                <a:gd name="T14" fmla="*/ 1 w 526"/>
                <a:gd name="T15" fmla="*/ 1 h 287"/>
                <a:gd name="T16" fmla="*/ 1 w 526"/>
                <a:gd name="T17" fmla="*/ 1 h 287"/>
                <a:gd name="T18" fmla="*/ 1 w 526"/>
                <a:gd name="T19" fmla="*/ 1 h 287"/>
                <a:gd name="T20" fmla="*/ 1 w 526"/>
                <a:gd name="T21" fmla="*/ 1 h 287"/>
                <a:gd name="T22" fmla="*/ 2 w 526"/>
                <a:gd name="T23" fmla="*/ 1 h 287"/>
                <a:gd name="T24" fmla="*/ 2 w 526"/>
                <a:gd name="T25" fmla="*/ 1 h 287"/>
                <a:gd name="T26" fmla="*/ 2 w 526"/>
                <a:gd name="T27" fmla="*/ 1 h 287"/>
                <a:gd name="T28" fmla="*/ 2 w 526"/>
                <a:gd name="T29" fmla="*/ 1 h 287"/>
                <a:gd name="T30" fmla="*/ 2 w 526"/>
                <a:gd name="T31" fmla="*/ 1 h 287"/>
                <a:gd name="T32" fmla="*/ 2 w 526"/>
                <a:gd name="T33" fmla="*/ 1 h 287"/>
                <a:gd name="T34" fmla="*/ 2 w 526"/>
                <a:gd name="T35" fmla="*/ 1 h 287"/>
                <a:gd name="T36" fmla="*/ 2 w 526"/>
                <a:gd name="T37" fmla="*/ 1 h 287"/>
                <a:gd name="T38" fmla="*/ 2 w 526"/>
                <a:gd name="T39" fmla="*/ 1 h 287"/>
                <a:gd name="T40" fmla="*/ 2 w 526"/>
                <a:gd name="T41" fmla="*/ 1 h 287"/>
                <a:gd name="T42" fmla="*/ 3 w 526"/>
                <a:gd name="T43" fmla="*/ 1 h 287"/>
                <a:gd name="T44" fmla="*/ 3 w 526"/>
                <a:gd name="T45" fmla="*/ 1 h 287"/>
                <a:gd name="T46" fmla="*/ 3 w 526"/>
                <a:gd name="T47" fmla="*/ 1 h 287"/>
                <a:gd name="T48" fmla="*/ 2 w 526"/>
                <a:gd name="T49" fmla="*/ 1 h 287"/>
                <a:gd name="T50" fmla="*/ 2 w 526"/>
                <a:gd name="T51" fmla="*/ 2 h 287"/>
                <a:gd name="T52" fmla="*/ 2 w 526"/>
                <a:gd name="T53" fmla="*/ 2 h 287"/>
                <a:gd name="T54" fmla="*/ 2 w 526"/>
                <a:gd name="T55" fmla="*/ 2 h 287"/>
                <a:gd name="T56" fmla="*/ 2 w 526"/>
                <a:gd name="T57" fmla="*/ 2 h 287"/>
                <a:gd name="T58" fmla="*/ 2 w 526"/>
                <a:gd name="T59" fmla="*/ 1 h 287"/>
                <a:gd name="T60" fmla="*/ 2 w 526"/>
                <a:gd name="T61" fmla="*/ 1 h 287"/>
                <a:gd name="T62" fmla="*/ 2 w 526"/>
                <a:gd name="T63" fmla="*/ 1 h 287"/>
                <a:gd name="T64" fmla="*/ 2 w 526"/>
                <a:gd name="T65" fmla="*/ 1 h 287"/>
                <a:gd name="T66" fmla="*/ 2 w 526"/>
                <a:gd name="T67" fmla="*/ 1 h 287"/>
                <a:gd name="T68" fmla="*/ 2 w 526"/>
                <a:gd name="T69" fmla="*/ 1 h 287"/>
                <a:gd name="T70" fmla="*/ 2 w 526"/>
                <a:gd name="T71" fmla="*/ 1 h 287"/>
                <a:gd name="T72" fmla="*/ 2 w 526"/>
                <a:gd name="T73" fmla="*/ 1 h 287"/>
                <a:gd name="T74" fmla="*/ 2 w 526"/>
                <a:gd name="T75" fmla="*/ 1 h 287"/>
                <a:gd name="T76" fmla="*/ 2 w 526"/>
                <a:gd name="T77" fmla="*/ 1 h 287"/>
                <a:gd name="T78" fmla="*/ 2 w 526"/>
                <a:gd name="T79" fmla="*/ 1 h 287"/>
                <a:gd name="T80" fmla="*/ 2 w 526"/>
                <a:gd name="T81" fmla="*/ 1 h 287"/>
                <a:gd name="T82" fmla="*/ 2 w 526"/>
                <a:gd name="T83" fmla="*/ 1 h 287"/>
                <a:gd name="T84" fmla="*/ 2 w 526"/>
                <a:gd name="T85" fmla="*/ 1 h 287"/>
                <a:gd name="T86" fmla="*/ 1 w 526"/>
                <a:gd name="T87" fmla="*/ 1 h 287"/>
                <a:gd name="T88" fmla="*/ 1 w 526"/>
                <a:gd name="T89" fmla="*/ 1 h 287"/>
                <a:gd name="T90" fmla="*/ 1 w 526"/>
                <a:gd name="T91" fmla="*/ 1 h 287"/>
                <a:gd name="T92" fmla="*/ 1 w 526"/>
                <a:gd name="T93" fmla="*/ 1 h 287"/>
                <a:gd name="T94" fmla="*/ 1 w 526"/>
                <a:gd name="T95" fmla="*/ 1 h 287"/>
                <a:gd name="T96" fmla="*/ 1 w 526"/>
                <a:gd name="T97" fmla="*/ 1 h 287"/>
                <a:gd name="T98" fmla="*/ 1 w 526"/>
                <a:gd name="T99" fmla="*/ 1 h 287"/>
                <a:gd name="T100" fmla="*/ 1 w 526"/>
                <a:gd name="T101" fmla="*/ 1 h 287"/>
                <a:gd name="T102" fmla="*/ 1 w 526"/>
                <a:gd name="T103" fmla="*/ 1 h 287"/>
                <a:gd name="T104" fmla="*/ 1 w 526"/>
                <a:gd name="T105" fmla="*/ 1 h 287"/>
                <a:gd name="T106" fmla="*/ 0 w 526"/>
                <a:gd name="T107" fmla="*/ 1 h 287"/>
                <a:gd name="T108" fmla="*/ 1 w 526"/>
                <a:gd name="T109" fmla="*/ 1 h 287"/>
                <a:gd name="T110" fmla="*/ 1 w 526"/>
                <a:gd name="T111" fmla="*/ 0 h 2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26"/>
                <a:gd name="T169" fmla="*/ 0 h 287"/>
                <a:gd name="T170" fmla="*/ 526 w 526"/>
                <a:gd name="T171" fmla="*/ 287 h 2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26" h="287">
                  <a:moveTo>
                    <a:pt x="21" y="0"/>
                  </a:moveTo>
                  <a:lnTo>
                    <a:pt x="28" y="0"/>
                  </a:lnTo>
                  <a:lnTo>
                    <a:pt x="38" y="0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57" y="2"/>
                  </a:lnTo>
                  <a:lnTo>
                    <a:pt x="64" y="3"/>
                  </a:lnTo>
                  <a:lnTo>
                    <a:pt x="70" y="3"/>
                  </a:lnTo>
                  <a:lnTo>
                    <a:pt x="78" y="3"/>
                  </a:lnTo>
                  <a:lnTo>
                    <a:pt x="85" y="3"/>
                  </a:lnTo>
                  <a:lnTo>
                    <a:pt x="93" y="5"/>
                  </a:lnTo>
                  <a:lnTo>
                    <a:pt x="100" y="5"/>
                  </a:lnTo>
                  <a:lnTo>
                    <a:pt x="110" y="5"/>
                  </a:lnTo>
                  <a:lnTo>
                    <a:pt x="117" y="7"/>
                  </a:lnTo>
                  <a:lnTo>
                    <a:pt x="127" y="9"/>
                  </a:lnTo>
                  <a:lnTo>
                    <a:pt x="133" y="9"/>
                  </a:lnTo>
                  <a:lnTo>
                    <a:pt x="142" y="11"/>
                  </a:lnTo>
                  <a:lnTo>
                    <a:pt x="150" y="11"/>
                  </a:lnTo>
                  <a:lnTo>
                    <a:pt x="157" y="13"/>
                  </a:lnTo>
                  <a:lnTo>
                    <a:pt x="165" y="13"/>
                  </a:lnTo>
                  <a:lnTo>
                    <a:pt x="174" y="15"/>
                  </a:lnTo>
                  <a:lnTo>
                    <a:pt x="180" y="15"/>
                  </a:lnTo>
                  <a:lnTo>
                    <a:pt x="188" y="17"/>
                  </a:lnTo>
                  <a:lnTo>
                    <a:pt x="193" y="17"/>
                  </a:lnTo>
                  <a:lnTo>
                    <a:pt x="201" y="21"/>
                  </a:lnTo>
                  <a:lnTo>
                    <a:pt x="207" y="21"/>
                  </a:lnTo>
                  <a:lnTo>
                    <a:pt x="214" y="22"/>
                  </a:lnTo>
                  <a:lnTo>
                    <a:pt x="224" y="24"/>
                  </a:lnTo>
                  <a:lnTo>
                    <a:pt x="233" y="26"/>
                  </a:lnTo>
                  <a:lnTo>
                    <a:pt x="237" y="26"/>
                  </a:lnTo>
                  <a:lnTo>
                    <a:pt x="243" y="26"/>
                  </a:lnTo>
                  <a:lnTo>
                    <a:pt x="249" y="28"/>
                  </a:lnTo>
                  <a:lnTo>
                    <a:pt x="256" y="30"/>
                  </a:lnTo>
                  <a:lnTo>
                    <a:pt x="264" y="32"/>
                  </a:lnTo>
                  <a:lnTo>
                    <a:pt x="273" y="34"/>
                  </a:lnTo>
                  <a:lnTo>
                    <a:pt x="283" y="36"/>
                  </a:lnTo>
                  <a:lnTo>
                    <a:pt x="296" y="40"/>
                  </a:lnTo>
                  <a:lnTo>
                    <a:pt x="306" y="41"/>
                  </a:lnTo>
                  <a:lnTo>
                    <a:pt x="319" y="43"/>
                  </a:lnTo>
                  <a:lnTo>
                    <a:pt x="325" y="45"/>
                  </a:lnTo>
                  <a:lnTo>
                    <a:pt x="330" y="47"/>
                  </a:lnTo>
                  <a:lnTo>
                    <a:pt x="338" y="49"/>
                  </a:lnTo>
                  <a:lnTo>
                    <a:pt x="346" y="51"/>
                  </a:lnTo>
                  <a:lnTo>
                    <a:pt x="351" y="53"/>
                  </a:lnTo>
                  <a:lnTo>
                    <a:pt x="357" y="55"/>
                  </a:lnTo>
                  <a:lnTo>
                    <a:pt x="365" y="57"/>
                  </a:lnTo>
                  <a:lnTo>
                    <a:pt x="370" y="59"/>
                  </a:lnTo>
                  <a:lnTo>
                    <a:pt x="378" y="62"/>
                  </a:lnTo>
                  <a:lnTo>
                    <a:pt x="386" y="64"/>
                  </a:lnTo>
                  <a:lnTo>
                    <a:pt x="391" y="66"/>
                  </a:lnTo>
                  <a:lnTo>
                    <a:pt x="399" y="70"/>
                  </a:lnTo>
                  <a:lnTo>
                    <a:pt x="405" y="72"/>
                  </a:lnTo>
                  <a:lnTo>
                    <a:pt x="410" y="74"/>
                  </a:lnTo>
                  <a:lnTo>
                    <a:pt x="416" y="76"/>
                  </a:lnTo>
                  <a:lnTo>
                    <a:pt x="424" y="79"/>
                  </a:lnTo>
                  <a:lnTo>
                    <a:pt x="435" y="85"/>
                  </a:lnTo>
                  <a:lnTo>
                    <a:pt x="446" y="93"/>
                  </a:lnTo>
                  <a:lnTo>
                    <a:pt x="458" y="98"/>
                  </a:lnTo>
                  <a:lnTo>
                    <a:pt x="469" y="104"/>
                  </a:lnTo>
                  <a:lnTo>
                    <a:pt x="481" y="114"/>
                  </a:lnTo>
                  <a:lnTo>
                    <a:pt x="490" y="121"/>
                  </a:lnTo>
                  <a:lnTo>
                    <a:pt x="498" y="127"/>
                  </a:lnTo>
                  <a:lnTo>
                    <a:pt x="505" y="136"/>
                  </a:lnTo>
                  <a:lnTo>
                    <a:pt x="511" y="144"/>
                  </a:lnTo>
                  <a:lnTo>
                    <a:pt x="517" y="155"/>
                  </a:lnTo>
                  <a:lnTo>
                    <a:pt x="520" y="163"/>
                  </a:lnTo>
                  <a:lnTo>
                    <a:pt x="524" y="175"/>
                  </a:lnTo>
                  <a:lnTo>
                    <a:pt x="524" y="184"/>
                  </a:lnTo>
                  <a:lnTo>
                    <a:pt x="526" y="195"/>
                  </a:lnTo>
                  <a:lnTo>
                    <a:pt x="522" y="205"/>
                  </a:lnTo>
                  <a:lnTo>
                    <a:pt x="520" y="214"/>
                  </a:lnTo>
                  <a:lnTo>
                    <a:pt x="517" y="224"/>
                  </a:lnTo>
                  <a:lnTo>
                    <a:pt x="513" y="233"/>
                  </a:lnTo>
                  <a:lnTo>
                    <a:pt x="505" y="243"/>
                  </a:lnTo>
                  <a:lnTo>
                    <a:pt x="498" y="254"/>
                  </a:lnTo>
                  <a:lnTo>
                    <a:pt x="492" y="258"/>
                  </a:lnTo>
                  <a:lnTo>
                    <a:pt x="486" y="264"/>
                  </a:lnTo>
                  <a:lnTo>
                    <a:pt x="481" y="270"/>
                  </a:lnTo>
                  <a:lnTo>
                    <a:pt x="475" y="277"/>
                  </a:lnTo>
                  <a:lnTo>
                    <a:pt x="463" y="283"/>
                  </a:lnTo>
                  <a:lnTo>
                    <a:pt x="456" y="287"/>
                  </a:lnTo>
                  <a:lnTo>
                    <a:pt x="446" y="287"/>
                  </a:lnTo>
                  <a:lnTo>
                    <a:pt x="443" y="287"/>
                  </a:lnTo>
                  <a:lnTo>
                    <a:pt x="439" y="281"/>
                  </a:lnTo>
                  <a:lnTo>
                    <a:pt x="439" y="273"/>
                  </a:lnTo>
                  <a:lnTo>
                    <a:pt x="439" y="268"/>
                  </a:lnTo>
                  <a:lnTo>
                    <a:pt x="441" y="264"/>
                  </a:lnTo>
                  <a:lnTo>
                    <a:pt x="443" y="256"/>
                  </a:lnTo>
                  <a:lnTo>
                    <a:pt x="446" y="251"/>
                  </a:lnTo>
                  <a:lnTo>
                    <a:pt x="450" y="245"/>
                  </a:lnTo>
                  <a:lnTo>
                    <a:pt x="454" y="239"/>
                  </a:lnTo>
                  <a:lnTo>
                    <a:pt x="460" y="233"/>
                  </a:lnTo>
                  <a:lnTo>
                    <a:pt x="469" y="228"/>
                  </a:lnTo>
                  <a:lnTo>
                    <a:pt x="475" y="220"/>
                  </a:lnTo>
                  <a:lnTo>
                    <a:pt x="482" y="214"/>
                  </a:lnTo>
                  <a:lnTo>
                    <a:pt x="488" y="209"/>
                  </a:lnTo>
                  <a:lnTo>
                    <a:pt x="492" y="205"/>
                  </a:lnTo>
                  <a:lnTo>
                    <a:pt x="492" y="197"/>
                  </a:lnTo>
                  <a:lnTo>
                    <a:pt x="494" y="192"/>
                  </a:lnTo>
                  <a:lnTo>
                    <a:pt x="496" y="186"/>
                  </a:lnTo>
                  <a:lnTo>
                    <a:pt x="498" y="180"/>
                  </a:lnTo>
                  <a:lnTo>
                    <a:pt x="498" y="169"/>
                  </a:lnTo>
                  <a:lnTo>
                    <a:pt x="498" y="157"/>
                  </a:lnTo>
                  <a:lnTo>
                    <a:pt x="494" y="148"/>
                  </a:lnTo>
                  <a:lnTo>
                    <a:pt x="490" y="138"/>
                  </a:lnTo>
                  <a:lnTo>
                    <a:pt x="484" y="129"/>
                  </a:lnTo>
                  <a:lnTo>
                    <a:pt x="479" y="121"/>
                  </a:lnTo>
                  <a:lnTo>
                    <a:pt x="471" y="114"/>
                  </a:lnTo>
                  <a:lnTo>
                    <a:pt x="462" y="106"/>
                  </a:lnTo>
                  <a:lnTo>
                    <a:pt x="452" y="98"/>
                  </a:lnTo>
                  <a:lnTo>
                    <a:pt x="443" y="95"/>
                  </a:lnTo>
                  <a:lnTo>
                    <a:pt x="431" y="87"/>
                  </a:lnTo>
                  <a:lnTo>
                    <a:pt x="420" y="85"/>
                  </a:lnTo>
                  <a:lnTo>
                    <a:pt x="406" y="79"/>
                  </a:lnTo>
                  <a:lnTo>
                    <a:pt x="395" y="78"/>
                  </a:lnTo>
                  <a:lnTo>
                    <a:pt x="387" y="76"/>
                  </a:lnTo>
                  <a:lnTo>
                    <a:pt x="380" y="74"/>
                  </a:lnTo>
                  <a:lnTo>
                    <a:pt x="372" y="70"/>
                  </a:lnTo>
                  <a:lnTo>
                    <a:pt x="365" y="68"/>
                  </a:lnTo>
                  <a:lnTo>
                    <a:pt x="355" y="66"/>
                  </a:lnTo>
                  <a:lnTo>
                    <a:pt x="346" y="64"/>
                  </a:lnTo>
                  <a:lnTo>
                    <a:pt x="336" y="62"/>
                  </a:lnTo>
                  <a:lnTo>
                    <a:pt x="328" y="60"/>
                  </a:lnTo>
                  <a:lnTo>
                    <a:pt x="317" y="57"/>
                  </a:lnTo>
                  <a:lnTo>
                    <a:pt x="306" y="55"/>
                  </a:lnTo>
                  <a:lnTo>
                    <a:pt x="294" y="53"/>
                  </a:lnTo>
                  <a:lnTo>
                    <a:pt x="285" y="51"/>
                  </a:lnTo>
                  <a:lnTo>
                    <a:pt x="273" y="47"/>
                  </a:lnTo>
                  <a:lnTo>
                    <a:pt x="264" y="45"/>
                  </a:lnTo>
                  <a:lnTo>
                    <a:pt x="252" y="43"/>
                  </a:lnTo>
                  <a:lnTo>
                    <a:pt x="241" y="41"/>
                  </a:lnTo>
                  <a:lnTo>
                    <a:pt x="230" y="38"/>
                  </a:lnTo>
                  <a:lnTo>
                    <a:pt x="218" y="38"/>
                  </a:lnTo>
                  <a:lnTo>
                    <a:pt x="207" y="34"/>
                  </a:lnTo>
                  <a:lnTo>
                    <a:pt x="197" y="32"/>
                  </a:lnTo>
                  <a:lnTo>
                    <a:pt x="186" y="30"/>
                  </a:lnTo>
                  <a:lnTo>
                    <a:pt x="174" y="28"/>
                  </a:lnTo>
                  <a:lnTo>
                    <a:pt x="165" y="26"/>
                  </a:lnTo>
                  <a:lnTo>
                    <a:pt x="154" y="26"/>
                  </a:lnTo>
                  <a:lnTo>
                    <a:pt x="144" y="22"/>
                  </a:lnTo>
                  <a:lnTo>
                    <a:pt x="135" y="22"/>
                  </a:lnTo>
                  <a:lnTo>
                    <a:pt x="123" y="21"/>
                  </a:lnTo>
                  <a:lnTo>
                    <a:pt x="116" y="21"/>
                  </a:lnTo>
                  <a:lnTo>
                    <a:pt x="106" y="21"/>
                  </a:lnTo>
                  <a:lnTo>
                    <a:pt x="98" y="21"/>
                  </a:lnTo>
                  <a:lnTo>
                    <a:pt x="91" y="21"/>
                  </a:lnTo>
                  <a:lnTo>
                    <a:pt x="85" y="21"/>
                  </a:lnTo>
                  <a:lnTo>
                    <a:pt x="76" y="19"/>
                  </a:lnTo>
                  <a:lnTo>
                    <a:pt x="70" y="19"/>
                  </a:lnTo>
                  <a:lnTo>
                    <a:pt x="64" y="19"/>
                  </a:lnTo>
                  <a:lnTo>
                    <a:pt x="59" y="19"/>
                  </a:lnTo>
                  <a:lnTo>
                    <a:pt x="47" y="19"/>
                  </a:lnTo>
                  <a:lnTo>
                    <a:pt x="40" y="19"/>
                  </a:lnTo>
                  <a:lnTo>
                    <a:pt x="30" y="17"/>
                  </a:lnTo>
                  <a:lnTo>
                    <a:pt x="26" y="17"/>
                  </a:lnTo>
                  <a:lnTo>
                    <a:pt x="21" y="17"/>
                  </a:lnTo>
                  <a:lnTo>
                    <a:pt x="17" y="17"/>
                  </a:lnTo>
                  <a:lnTo>
                    <a:pt x="9" y="15"/>
                  </a:lnTo>
                  <a:lnTo>
                    <a:pt x="5" y="15"/>
                  </a:lnTo>
                  <a:lnTo>
                    <a:pt x="1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3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5" name="Freeform 45"/>
            <p:cNvSpPr>
              <a:spLocks/>
            </p:cNvSpPr>
            <p:nvPr/>
          </p:nvSpPr>
          <p:spPr bwMode="auto">
            <a:xfrm>
              <a:off x="3256" y="2020"/>
              <a:ext cx="173" cy="196"/>
            </a:xfrm>
            <a:custGeom>
              <a:avLst/>
              <a:gdLst>
                <a:gd name="T0" fmla="*/ 1 w 346"/>
                <a:gd name="T1" fmla="*/ 1 h 391"/>
                <a:gd name="T2" fmla="*/ 1 w 346"/>
                <a:gd name="T3" fmla="*/ 1 h 391"/>
                <a:gd name="T4" fmla="*/ 1 w 346"/>
                <a:gd name="T5" fmla="*/ 1 h 391"/>
                <a:gd name="T6" fmla="*/ 1 w 346"/>
                <a:gd name="T7" fmla="*/ 1 h 391"/>
                <a:gd name="T8" fmla="*/ 1 w 346"/>
                <a:gd name="T9" fmla="*/ 1 h 391"/>
                <a:gd name="T10" fmla="*/ 1 w 346"/>
                <a:gd name="T11" fmla="*/ 1 h 391"/>
                <a:gd name="T12" fmla="*/ 1 w 346"/>
                <a:gd name="T13" fmla="*/ 1 h 391"/>
                <a:gd name="T14" fmla="*/ 1 w 346"/>
                <a:gd name="T15" fmla="*/ 1 h 391"/>
                <a:gd name="T16" fmla="*/ 1 w 346"/>
                <a:gd name="T17" fmla="*/ 1 h 391"/>
                <a:gd name="T18" fmla="*/ 1 w 346"/>
                <a:gd name="T19" fmla="*/ 1 h 391"/>
                <a:gd name="T20" fmla="*/ 1 w 346"/>
                <a:gd name="T21" fmla="*/ 1 h 391"/>
                <a:gd name="T22" fmla="*/ 1 w 346"/>
                <a:gd name="T23" fmla="*/ 1 h 391"/>
                <a:gd name="T24" fmla="*/ 1 w 346"/>
                <a:gd name="T25" fmla="*/ 1 h 391"/>
                <a:gd name="T26" fmla="*/ 1 w 346"/>
                <a:gd name="T27" fmla="*/ 1 h 391"/>
                <a:gd name="T28" fmla="*/ 1 w 346"/>
                <a:gd name="T29" fmla="*/ 1 h 391"/>
                <a:gd name="T30" fmla="*/ 1 w 346"/>
                <a:gd name="T31" fmla="*/ 1 h 391"/>
                <a:gd name="T32" fmla="*/ 1 w 346"/>
                <a:gd name="T33" fmla="*/ 1 h 391"/>
                <a:gd name="T34" fmla="*/ 1 w 346"/>
                <a:gd name="T35" fmla="*/ 1 h 391"/>
                <a:gd name="T36" fmla="*/ 1 w 346"/>
                <a:gd name="T37" fmla="*/ 2 h 391"/>
                <a:gd name="T38" fmla="*/ 1 w 346"/>
                <a:gd name="T39" fmla="*/ 2 h 391"/>
                <a:gd name="T40" fmla="*/ 1 w 346"/>
                <a:gd name="T41" fmla="*/ 2 h 391"/>
                <a:gd name="T42" fmla="*/ 1 w 346"/>
                <a:gd name="T43" fmla="*/ 2 h 391"/>
                <a:gd name="T44" fmla="*/ 1 w 346"/>
                <a:gd name="T45" fmla="*/ 2 h 391"/>
                <a:gd name="T46" fmla="*/ 1 w 346"/>
                <a:gd name="T47" fmla="*/ 2 h 391"/>
                <a:gd name="T48" fmla="*/ 1 w 346"/>
                <a:gd name="T49" fmla="*/ 2 h 391"/>
                <a:gd name="T50" fmla="*/ 1 w 346"/>
                <a:gd name="T51" fmla="*/ 2 h 391"/>
                <a:gd name="T52" fmla="*/ 1 w 346"/>
                <a:gd name="T53" fmla="*/ 2 h 391"/>
                <a:gd name="T54" fmla="*/ 0 w 346"/>
                <a:gd name="T55" fmla="*/ 2 h 391"/>
                <a:gd name="T56" fmla="*/ 1 w 346"/>
                <a:gd name="T57" fmla="*/ 2 h 391"/>
                <a:gd name="T58" fmla="*/ 1 w 346"/>
                <a:gd name="T59" fmla="*/ 2 h 391"/>
                <a:gd name="T60" fmla="*/ 1 w 346"/>
                <a:gd name="T61" fmla="*/ 2 h 391"/>
                <a:gd name="T62" fmla="*/ 1 w 346"/>
                <a:gd name="T63" fmla="*/ 2 h 391"/>
                <a:gd name="T64" fmla="*/ 1 w 346"/>
                <a:gd name="T65" fmla="*/ 2 h 391"/>
                <a:gd name="T66" fmla="*/ 1 w 346"/>
                <a:gd name="T67" fmla="*/ 2 h 391"/>
                <a:gd name="T68" fmla="*/ 1 w 346"/>
                <a:gd name="T69" fmla="*/ 2 h 391"/>
                <a:gd name="T70" fmla="*/ 1 w 346"/>
                <a:gd name="T71" fmla="*/ 2 h 391"/>
                <a:gd name="T72" fmla="*/ 1 w 346"/>
                <a:gd name="T73" fmla="*/ 2 h 391"/>
                <a:gd name="T74" fmla="*/ 1 w 346"/>
                <a:gd name="T75" fmla="*/ 2 h 391"/>
                <a:gd name="T76" fmla="*/ 1 w 346"/>
                <a:gd name="T77" fmla="*/ 2 h 391"/>
                <a:gd name="T78" fmla="*/ 1 w 346"/>
                <a:gd name="T79" fmla="*/ 2 h 391"/>
                <a:gd name="T80" fmla="*/ 1 w 346"/>
                <a:gd name="T81" fmla="*/ 2 h 391"/>
                <a:gd name="T82" fmla="*/ 1 w 346"/>
                <a:gd name="T83" fmla="*/ 2 h 391"/>
                <a:gd name="T84" fmla="*/ 1 w 346"/>
                <a:gd name="T85" fmla="*/ 1 h 391"/>
                <a:gd name="T86" fmla="*/ 1 w 346"/>
                <a:gd name="T87" fmla="*/ 1 h 391"/>
                <a:gd name="T88" fmla="*/ 1 w 346"/>
                <a:gd name="T89" fmla="*/ 1 h 391"/>
                <a:gd name="T90" fmla="*/ 1 w 346"/>
                <a:gd name="T91" fmla="*/ 1 h 391"/>
                <a:gd name="T92" fmla="*/ 1 w 346"/>
                <a:gd name="T93" fmla="*/ 1 h 391"/>
                <a:gd name="T94" fmla="*/ 1 w 346"/>
                <a:gd name="T95" fmla="*/ 1 h 391"/>
                <a:gd name="T96" fmla="*/ 1 w 346"/>
                <a:gd name="T97" fmla="*/ 1 h 391"/>
                <a:gd name="T98" fmla="*/ 1 w 346"/>
                <a:gd name="T99" fmla="*/ 1 h 391"/>
                <a:gd name="T100" fmla="*/ 1 w 346"/>
                <a:gd name="T101" fmla="*/ 1 h 391"/>
                <a:gd name="T102" fmla="*/ 1 w 346"/>
                <a:gd name="T103" fmla="*/ 1 h 391"/>
                <a:gd name="T104" fmla="*/ 1 w 346"/>
                <a:gd name="T105" fmla="*/ 1 h 391"/>
                <a:gd name="T106" fmla="*/ 1 w 346"/>
                <a:gd name="T107" fmla="*/ 1 h 391"/>
                <a:gd name="T108" fmla="*/ 1 w 346"/>
                <a:gd name="T109" fmla="*/ 1 h 391"/>
                <a:gd name="T110" fmla="*/ 1 w 346"/>
                <a:gd name="T111" fmla="*/ 1 h 391"/>
                <a:gd name="T112" fmla="*/ 1 w 346"/>
                <a:gd name="T113" fmla="*/ 1 h 391"/>
                <a:gd name="T114" fmla="*/ 1 w 346"/>
                <a:gd name="T115" fmla="*/ 0 h 39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6"/>
                <a:gd name="T175" fmla="*/ 0 h 391"/>
                <a:gd name="T176" fmla="*/ 346 w 346"/>
                <a:gd name="T177" fmla="*/ 391 h 39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6" h="391">
                  <a:moveTo>
                    <a:pt x="336" y="0"/>
                  </a:moveTo>
                  <a:lnTo>
                    <a:pt x="334" y="1"/>
                  </a:lnTo>
                  <a:lnTo>
                    <a:pt x="333" y="5"/>
                  </a:lnTo>
                  <a:lnTo>
                    <a:pt x="327" y="9"/>
                  </a:lnTo>
                  <a:lnTo>
                    <a:pt x="325" y="17"/>
                  </a:lnTo>
                  <a:lnTo>
                    <a:pt x="319" y="22"/>
                  </a:lnTo>
                  <a:lnTo>
                    <a:pt x="314" y="32"/>
                  </a:lnTo>
                  <a:lnTo>
                    <a:pt x="308" y="40"/>
                  </a:lnTo>
                  <a:lnTo>
                    <a:pt x="302" y="51"/>
                  </a:lnTo>
                  <a:lnTo>
                    <a:pt x="295" y="60"/>
                  </a:lnTo>
                  <a:lnTo>
                    <a:pt x="287" y="72"/>
                  </a:lnTo>
                  <a:lnTo>
                    <a:pt x="283" y="78"/>
                  </a:lnTo>
                  <a:lnTo>
                    <a:pt x="279" y="85"/>
                  </a:lnTo>
                  <a:lnTo>
                    <a:pt x="274" y="91"/>
                  </a:lnTo>
                  <a:lnTo>
                    <a:pt x="272" y="98"/>
                  </a:lnTo>
                  <a:lnTo>
                    <a:pt x="266" y="104"/>
                  </a:lnTo>
                  <a:lnTo>
                    <a:pt x="260" y="112"/>
                  </a:lnTo>
                  <a:lnTo>
                    <a:pt x="257" y="119"/>
                  </a:lnTo>
                  <a:lnTo>
                    <a:pt x="251" y="125"/>
                  </a:lnTo>
                  <a:lnTo>
                    <a:pt x="247" y="133"/>
                  </a:lnTo>
                  <a:lnTo>
                    <a:pt x="241" y="140"/>
                  </a:lnTo>
                  <a:lnTo>
                    <a:pt x="237" y="148"/>
                  </a:lnTo>
                  <a:lnTo>
                    <a:pt x="232" y="155"/>
                  </a:lnTo>
                  <a:lnTo>
                    <a:pt x="226" y="163"/>
                  </a:lnTo>
                  <a:lnTo>
                    <a:pt x="220" y="169"/>
                  </a:lnTo>
                  <a:lnTo>
                    <a:pt x="215" y="176"/>
                  </a:lnTo>
                  <a:lnTo>
                    <a:pt x="209" y="184"/>
                  </a:lnTo>
                  <a:lnTo>
                    <a:pt x="203" y="192"/>
                  </a:lnTo>
                  <a:lnTo>
                    <a:pt x="199" y="199"/>
                  </a:lnTo>
                  <a:lnTo>
                    <a:pt x="192" y="207"/>
                  </a:lnTo>
                  <a:lnTo>
                    <a:pt x="186" y="214"/>
                  </a:lnTo>
                  <a:lnTo>
                    <a:pt x="180" y="220"/>
                  </a:lnTo>
                  <a:lnTo>
                    <a:pt x="175" y="228"/>
                  </a:lnTo>
                  <a:lnTo>
                    <a:pt x="169" y="235"/>
                  </a:lnTo>
                  <a:lnTo>
                    <a:pt x="163" y="243"/>
                  </a:lnTo>
                  <a:lnTo>
                    <a:pt x="158" y="251"/>
                  </a:lnTo>
                  <a:lnTo>
                    <a:pt x="152" y="256"/>
                  </a:lnTo>
                  <a:lnTo>
                    <a:pt x="146" y="264"/>
                  </a:lnTo>
                  <a:lnTo>
                    <a:pt x="141" y="271"/>
                  </a:lnTo>
                  <a:lnTo>
                    <a:pt x="135" y="277"/>
                  </a:lnTo>
                  <a:lnTo>
                    <a:pt x="129" y="285"/>
                  </a:lnTo>
                  <a:lnTo>
                    <a:pt x="122" y="290"/>
                  </a:lnTo>
                  <a:lnTo>
                    <a:pt x="118" y="296"/>
                  </a:lnTo>
                  <a:lnTo>
                    <a:pt x="104" y="308"/>
                  </a:lnTo>
                  <a:lnTo>
                    <a:pt x="95" y="321"/>
                  </a:lnTo>
                  <a:lnTo>
                    <a:pt x="82" y="330"/>
                  </a:lnTo>
                  <a:lnTo>
                    <a:pt x="70" y="340"/>
                  </a:lnTo>
                  <a:lnTo>
                    <a:pt x="61" y="349"/>
                  </a:lnTo>
                  <a:lnTo>
                    <a:pt x="49" y="357"/>
                  </a:lnTo>
                  <a:lnTo>
                    <a:pt x="38" y="363"/>
                  </a:lnTo>
                  <a:lnTo>
                    <a:pt x="30" y="368"/>
                  </a:lnTo>
                  <a:lnTo>
                    <a:pt x="23" y="372"/>
                  </a:lnTo>
                  <a:lnTo>
                    <a:pt x="15" y="378"/>
                  </a:lnTo>
                  <a:lnTo>
                    <a:pt x="6" y="384"/>
                  </a:lnTo>
                  <a:lnTo>
                    <a:pt x="2" y="389"/>
                  </a:lnTo>
                  <a:lnTo>
                    <a:pt x="0" y="391"/>
                  </a:lnTo>
                  <a:lnTo>
                    <a:pt x="2" y="391"/>
                  </a:lnTo>
                  <a:lnTo>
                    <a:pt x="6" y="391"/>
                  </a:lnTo>
                  <a:lnTo>
                    <a:pt x="11" y="389"/>
                  </a:lnTo>
                  <a:lnTo>
                    <a:pt x="19" y="386"/>
                  </a:lnTo>
                  <a:lnTo>
                    <a:pt x="26" y="384"/>
                  </a:lnTo>
                  <a:lnTo>
                    <a:pt x="36" y="378"/>
                  </a:lnTo>
                  <a:lnTo>
                    <a:pt x="44" y="374"/>
                  </a:lnTo>
                  <a:lnTo>
                    <a:pt x="51" y="372"/>
                  </a:lnTo>
                  <a:lnTo>
                    <a:pt x="59" y="368"/>
                  </a:lnTo>
                  <a:lnTo>
                    <a:pt x="65" y="366"/>
                  </a:lnTo>
                  <a:lnTo>
                    <a:pt x="68" y="366"/>
                  </a:lnTo>
                  <a:lnTo>
                    <a:pt x="70" y="365"/>
                  </a:lnTo>
                  <a:lnTo>
                    <a:pt x="74" y="361"/>
                  </a:lnTo>
                  <a:lnTo>
                    <a:pt x="80" y="357"/>
                  </a:lnTo>
                  <a:lnTo>
                    <a:pt x="87" y="351"/>
                  </a:lnTo>
                  <a:lnTo>
                    <a:pt x="95" y="344"/>
                  </a:lnTo>
                  <a:lnTo>
                    <a:pt x="106" y="336"/>
                  </a:lnTo>
                  <a:lnTo>
                    <a:pt x="112" y="330"/>
                  </a:lnTo>
                  <a:lnTo>
                    <a:pt x="118" y="327"/>
                  </a:lnTo>
                  <a:lnTo>
                    <a:pt x="123" y="321"/>
                  </a:lnTo>
                  <a:lnTo>
                    <a:pt x="131" y="315"/>
                  </a:lnTo>
                  <a:lnTo>
                    <a:pt x="137" y="309"/>
                  </a:lnTo>
                  <a:lnTo>
                    <a:pt x="142" y="302"/>
                  </a:lnTo>
                  <a:lnTo>
                    <a:pt x="150" y="296"/>
                  </a:lnTo>
                  <a:lnTo>
                    <a:pt x="156" y="289"/>
                  </a:lnTo>
                  <a:lnTo>
                    <a:pt x="163" y="281"/>
                  </a:lnTo>
                  <a:lnTo>
                    <a:pt x="171" y="273"/>
                  </a:lnTo>
                  <a:lnTo>
                    <a:pt x="179" y="266"/>
                  </a:lnTo>
                  <a:lnTo>
                    <a:pt x="186" y="258"/>
                  </a:lnTo>
                  <a:lnTo>
                    <a:pt x="194" y="249"/>
                  </a:lnTo>
                  <a:lnTo>
                    <a:pt x="201" y="239"/>
                  </a:lnTo>
                  <a:lnTo>
                    <a:pt x="209" y="232"/>
                  </a:lnTo>
                  <a:lnTo>
                    <a:pt x="217" y="222"/>
                  </a:lnTo>
                  <a:lnTo>
                    <a:pt x="224" y="211"/>
                  </a:lnTo>
                  <a:lnTo>
                    <a:pt x="232" y="201"/>
                  </a:lnTo>
                  <a:lnTo>
                    <a:pt x="241" y="192"/>
                  </a:lnTo>
                  <a:lnTo>
                    <a:pt x="249" y="180"/>
                  </a:lnTo>
                  <a:lnTo>
                    <a:pt x="257" y="169"/>
                  </a:lnTo>
                  <a:lnTo>
                    <a:pt x="262" y="157"/>
                  </a:lnTo>
                  <a:lnTo>
                    <a:pt x="270" y="148"/>
                  </a:lnTo>
                  <a:lnTo>
                    <a:pt x="277" y="138"/>
                  </a:lnTo>
                  <a:lnTo>
                    <a:pt x="283" y="129"/>
                  </a:lnTo>
                  <a:lnTo>
                    <a:pt x="289" y="119"/>
                  </a:lnTo>
                  <a:lnTo>
                    <a:pt x="295" y="110"/>
                  </a:lnTo>
                  <a:lnTo>
                    <a:pt x="300" y="102"/>
                  </a:lnTo>
                  <a:lnTo>
                    <a:pt x="302" y="93"/>
                  </a:lnTo>
                  <a:lnTo>
                    <a:pt x="308" y="85"/>
                  </a:lnTo>
                  <a:lnTo>
                    <a:pt x="312" y="78"/>
                  </a:lnTo>
                  <a:lnTo>
                    <a:pt x="315" y="70"/>
                  </a:lnTo>
                  <a:lnTo>
                    <a:pt x="319" y="64"/>
                  </a:lnTo>
                  <a:lnTo>
                    <a:pt x="321" y="57"/>
                  </a:lnTo>
                  <a:lnTo>
                    <a:pt x="325" y="51"/>
                  </a:lnTo>
                  <a:lnTo>
                    <a:pt x="329" y="45"/>
                  </a:lnTo>
                  <a:lnTo>
                    <a:pt x="333" y="34"/>
                  </a:lnTo>
                  <a:lnTo>
                    <a:pt x="336" y="24"/>
                  </a:lnTo>
                  <a:lnTo>
                    <a:pt x="338" y="17"/>
                  </a:lnTo>
                  <a:lnTo>
                    <a:pt x="342" y="11"/>
                  </a:lnTo>
                  <a:lnTo>
                    <a:pt x="344" y="3"/>
                  </a:lnTo>
                  <a:lnTo>
                    <a:pt x="346" y="0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6" name="Freeform 46"/>
            <p:cNvSpPr>
              <a:spLocks/>
            </p:cNvSpPr>
            <p:nvPr/>
          </p:nvSpPr>
          <p:spPr bwMode="auto">
            <a:xfrm>
              <a:off x="3432" y="1781"/>
              <a:ext cx="23" cy="224"/>
            </a:xfrm>
            <a:custGeom>
              <a:avLst/>
              <a:gdLst>
                <a:gd name="T0" fmla="*/ 1 w 45"/>
                <a:gd name="T1" fmla="*/ 1 h 447"/>
                <a:gd name="T2" fmla="*/ 1 w 45"/>
                <a:gd name="T3" fmla="*/ 1 h 447"/>
                <a:gd name="T4" fmla="*/ 1 w 45"/>
                <a:gd name="T5" fmla="*/ 1 h 447"/>
                <a:gd name="T6" fmla="*/ 1 w 45"/>
                <a:gd name="T7" fmla="*/ 1 h 447"/>
                <a:gd name="T8" fmla="*/ 1 w 45"/>
                <a:gd name="T9" fmla="*/ 1 h 447"/>
                <a:gd name="T10" fmla="*/ 1 w 45"/>
                <a:gd name="T11" fmla="*/ 1 h 447"/>
                <a:gd name="T12" fmla="*/ 1 w 45"/>
                <a:gd name="T13" fmla="*/ 1 h 447"/>
                <a:gd name="T14" fmla="*/ 1 w 45"/>
                <a:gd name="T15" fmla="*/ 1 h 447"/>
                <a:gd name="T16" fmla="*/ 1 w 45"/>
                <a:gd name="T17" fmla="*/ 1 h 447"/>
                <a:gd name="T18" fmla="*/ 1 w 45"/>
                <a:gd name="T19" fmla="*/ 1 h 447"/>
                <a:gd name="T20" fmla="*/ 1 w 45"/>
                <a:gd name="T21" fmla="*/ 1 h 447"/>
                <a:gd name="T22" fmla="*/ 1 w 45"/>
                <a:gd name="T23" fmla="*/ 1 h 447"/>
                <a:gd name="T24" fmla="*/ 1 w 45"/>
                <a:gd name="T25" fmla="*/ 1 h 447"/>
                <a:gd name="T26" fmla="*/ 1 w 45"/>
                <a:gd name="T27" fmla="*/ 2 h 447"/>
                <a:gd name="T28" fmla="*/ 1 w 45"/>
                <a:gd name="T29" fmla="*/ 2 h 447"/>
                <a:gd name="T30" fmla="*/ 1 w 45"/>
                <a:gd name="T31" fmla="*/ 2 h 447"/>
                <a:gd name="T32" fmla="*/ 1 w 45"/>
                <a:gd name="T33" fmla="*/ 2 h 447"/>
                <a:gd name="T34" fmla="*/ 1 w 45"/>
                <a:gd name="T35" fmla="*/ 2 h 447"/>
                <a:gd name="T36" fmla="*/ 1 w 45"/>
                <a:gd name="T37" fmla="*/ 2 h 447"/>
                <a:gd name="T38" fmla="*/ 1 w 45"/>
                <a:gd name="T39" fmla="*/ 2 h 447"/>
                <a:gd name="T40" fmla="*/ 1 w 45"/>
                <a:gd name="T41" fmla="*/ 2 h 447"/>
                <a:gd name="T42" fmla="*/ 1 w 45"/>
                <a:gd name="T43" fmla="*/ 2 h 447"/>
                <a:gd name="T44" fmla="*/ 1 w 45"/>
                <a:gd name="T45" fmla="*/ 2 h 447"/>
                <a:gd name="T46" fmla="*/ 1 w 45"/>
                <a:gd name="T47" fmla="*/ 2 h 447"/>
                <a:gd name="T48" fmla="*/ 0 w 45"/>
                <a:gd name="T49" fmla="*/ 2 h 447"/>
                <a:gd name="T50" fmla="*/ 1 w 45"/>
                <a:gd name="T51" fmla="*/ 2 h 447"/>
                <a:gd name="T52" fmla="*/ 1 w 45"/>
                <a:gd name="T53" fmla="*/ 2 h 447"/>
                <a:gd name="T54" fmla="*/ 1 w 45"/>
                <a:gd name="T55" fmla="*/ 2 h 447"/>
                <a:gd name="T56" fmla="*/ 1 w 45"/>
                <a:gd name="T57" fmla="*/ 2 h 447"/>
                <a:gd name="T58" fmla="*/ 1 w 45"/>
                <a:gd name="T59" fmla="*/ 2 h 447"/>
                <a:gd name="T60" fmla="*/ 1 w 45"/>
                <a:gd name="T61" fmla="*/ 2 h 447"/>
                <a:gd name="T62" fmla="*/ 1 w 45"/>
                <a:gd name="T63" fmla="*/ 2 h 447"/>
                <a:gd name="T64" fmla="*/ 1 w 45"/>
                <a:gd name="T65" fmla="*/ 2 h 447"/>
                <a:gd name="T66" fmla="*/ 1 w 45"/>
                <a:gd name="T67" fmla="*/ 2 h 447"/>
                <a:gd name="T68" fmla="*/ 1 w 45"/>
                <a:gd name="T69" fmla="*/ 2 h 447"/>
                <a:gd name="T70" fmla="*/ 1 w 45"/>
                <a:gd name="T71" fmla="*/ 2 h 447"/>
                <a:gd name="T72" fmla="*/ 1 w 45"/>
                <a:gd name="T73" fmla="*/ 2 h 447"/>
                <a:gd name="T74" fmla="*/ 1 w 45"/>
                <a:gd name="T75" fmla="*/ 2 h 447"/>
                <a:gd name="T76" fmla="*/ 1 w 45"/>
                <a:gd name="T77" fmla="*/ 1 h 447"/>
                <a:gd name="T78" fmla="*/ 1 w 45"/>
                <a:gd name="T79" fmla="*/ 1 h 447"/>
                <a:gd name="T80" fmla="*/ 1 w 45"/>
                <a:gd name="T81" fmla="*/ 1 h 447"/>
                <a:gd name="T82" fmla="*/ 1 w 45"/>
                <a:gd name="T83" fmla="*/ 1 h 447"/>
                <a:gd name="T84" fmla="*/ 1 w 45"/>
                <a:gd name="T85" fmla="*/ 1 h 447"/>
                <a:gd name="T86" fmla="*/ 1 w 45"/>
                <a:gd name="T87" fmla="*/ 1 h 447"/>
                <a:gd name="T88" fmla="*/ 1 w 45"/>
                <a:gd name="T89" fmla="*/ 1 h 447"/>
                <a:gd name="T90" fmla="*/ 1 w 45"/>
                <a:gd name="T91" fmla="*/ 1 h 447"/>
                <a:gd name="T92" fmla="*/ 1 w 45"/>
                <a:gd name="T93" fmla="*/ 1 h 447"/>
                <a:gd name="T94" fmla="*/ 1 w 45"/>
                <a:gd name="T95" fmla="*/ 1 h 447"/>
                <a:gd name="T96" fmla="*/ 1 w 45"/>
                <a:gd name="T97" fmla="*/ 1 h 447"/>
                <a:gd name="T98" fmla="*/ 1 w 45"/>
                <a:gd name="T99" fmla="*/ 1 h 447"/>
                <a:gd name="T100" fmla="*/ 1 w 45"/>
                <a:gd name="T101" fmla="*/ 1 h 447"/>
                <a:gd name="T102" fmla="*/ 1 w 45"/>
                <a:gd name="T103" fmla="*/ 1 h 447"/>
                <a:gd name="T104" fmla="*/ 1 w 45"/>
                <a:gd name="T105" fmla="*/ 1 h 447"/>
                <a:gd name="T106" fmla="*/ 1 w 45"/>
                <a:gd name="T107" fmla="*/ 1 h 447"/>
                <a:gd name="T108" fmla="*/ 1 w 45"/>
                <a:gd name="T109" fmla="*/ 0 h 447"/>
                <a:gd name="T110" fmla="*/ 1 w 45"/>
                <a:gd name="T111" fmla="*/ 1 h 447"/>
                <a:gd name="T112" fmla="*/ 1 w 45"/>
                <a:gd name="T113" fmla="*/ 1 h 447"/>
                <a:gd name="T114" fmla="*/ 1 w 45"/>
                <a:gd name="T115" fmla="*/ 1 h 447"/>
                <a:gd name="T116" fmla="*/ 1 w 45"/>
                <a:gd name="T117" fmla="*/ 1 h 4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5"/>
                <a:gd name="T178" fmla="*/ 0 h 447"/>
                <a:gd name="T179" fmla="*/ 45 w 45"/>
                <a:gd name="T180" fmla="*/ 447 h 4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5" h="447">
                  <a:moveTo>
                    <a:pt x="11" y="56"/>
                  </a:moveTo>
                  <a:lnTo>
                    <a:pt x="11" y="59"/>
                  </a:lnTo>
                  <a:lnTo>
                    <a:pt x="13" y="69"/>
                  </a:lnTo>
                  <a:lnTo>
                    <a:pt x="13" y="75"/>
                  </a:lnTo>
                  <a:lnTo>
                    <a:pt x="13" y="82"/>
                  </a:lnTo>
                  <a:lnTo>
                    <a:pt x="15" y="92"/>
                  </a:lnTo>
                  <a:lnTo>
                    <a:pt x="15" y="103"/>
                  </a:lnTo>
                  <a:lnTo>
                    <a:pt x="15" y="113"/>
                  </a:lnTo>
                  <a:lnTo>
                    <a:pt x="17" y="126"/>
                  </a:lnTo>
                  <a:lnTo>
                    <a:pt x="17" y="132"/>
                  </a:lnTo>
                  <a:lnTo>
                    <a:pt x="19" y="139"/>
                  </a:lnTo>
                  <a:lnTo>
                    <a:pt x="19" y="145"/>
                  </a:lnTo>
                  <a:lnTo>
                    <a:pt x="19" y="153"/>
                  </a:lnTo>
                  <a:lnTo>
                    <a:pt x="19" y="160"/>
                  </a:lnTo>
                  <a:lnTo>
                    <a:pt x="19" y="166"/>
                  </a:lnTo>
                  <a:lnTo>
                    <a:pt x="19" y="173"/>
                  </a:lnTo>
                  <a:lnTo>
                    <a:pt x="20" y="183"/>
                  </a:lnTo>
                  <a:lnTo>
                    <a:pt x="20" y="189"/>
                  </a:lnTo>
                  <a:lnTo>
                    <a:pt x="20" y="196"/>
                  </a:lnTo>
                  <a:lnTo>
                    <a:pt x="20" y="206"/>
                  </a:lnTo>
                  <a:lnTo>
                    <a:pt x="22" y="213"/>
                  </a:lnTo>
                  <a:lnTo>
                    <a:pt x="22" y="221"/>
                  </a:lnTo>
                  <a:lnTo>
                    <a:pt x="22" y="229"/>
                  </a:lnTo>
                  <a:lnTo>
                    <a:pt x="22" y="236"/>
                  </a:lnTo>
                  <a:lnTo>
                    <a:pt x="22" y="244"/>
                  </a:lnTo>
                  <a:lnTo>
                    <a:pt x="22" y="253"/>
                  </a:lnTo>
                  <a:lnTo>
                    <a:pt x="22" y="261"/>
                  </a:lnTo>
                  <a:lnTo>
                    <a:pt x="22" y="268"/>
                  </a:lnTo>
                  <a:lnTo>
                    <a:pt x="22" y="278"/>
                  </a:lnTo>
                  <a:lnTo>
                    <a:pt x="20" y="284"/>
                  </a:lnTo>
                  <a:lnTo>
                    <a:pt x="20" y="293"/>
                  </a:lnTo>
                  <a:lnTo>
                    <a:pt x="20" y="301"/>
                  </a:lnTo>
                  <a:lnTo>
                    <a:pt x="20" y="308"/>
                  </a:lnTo>
                  <a:lnTo>
                    <a:pt x="20" y="314"/>
                  </a:lnTo>
                  <a:lnTo>
                    <a:pt x="20" y="324"/>
                  </a:lnTo>
                  <a:lnTo>
                    <a:pt x="20" y="331"/>
                  </a:lnTo>
                  <a:lnTo>
                    <a:pt x="20" y="339"/>
                  </a:lnTo>
                  <a:lnTo>
                    <a:pt x="20" y="346"/>
                  </a:lnTo>
                  <a:lnTo>
                    <a:pt x="19" y="352"/>
                  </a:lnTo>
                  <a:lnTo>
                    <a:pt x="19" y="360"/>
                  </a:lnTo>
                  <a:lnTo>
                    <a:pt x="17" y="365"/>
                  </a:lnTo>
                  <a:lnTo>
                    <a:pt x="15" y="371"/>
                  </a:lnTo>
                  <a:lnTo>
                    <a:pt x="15" y="379"/>
                  </a:lnTo>
                  <a:lnTo>
                    <a:pt x="13" y="386"/>
                  </a:lnTo>
                  <a:lnTo>
                    <a:pt x="13" y="392"/>
                  </a:lnTo>
                  <a:lnTo>
                    <a:pt x="9" y="402"/>
                  </a:lnTo>
                  <a:lnTo>
                    <a:pt x="7" y="413"/>
                  </a:lnTo>
                  <a:lnTo>
                    <a:pt x="3" y="422"/>
                  </a:lnTo>
                  <a:lnTo>
                    <a:pt x="0" y="432"/>
                  </a:lnTo>
                  <a:lnTo>
                    <a:pt x="0" y="434"/>
                  </a:lnTo>
                  <a:lnTo>
                    <a:pt x="0" y="438"/>
                  </a:lnTo>
                  <a:lnTo>
                    <a:pt x="1" y="441"/>
                  </a:lnTo>
                  <a:lnTo>
                    <a:pt x="3" y="447"/>
                  </a:lnTo>
                  <a:lnTo>
                    <a:pt x="7" y="443"/>
                  </a:lnTo>
                  <a:lnTo>
                    <a:pt x="13" y="436"/>
                  </a:lnTo>
                  <a:lnTo>
                    <a:pt x="15" y="428"/>
                  </a:lnTo>
                  <a:lnTo>
                    <a:pt x="19" y="419"/>
                  </a:lnTo>
                  <a:lnTo>
                    <a:pt x="20" y="411"/>
                  </a:lnTo>
                  <a:lnTo>
                    <a:pt x="24" y="405"/>
                  </a:lnTo>
                  <a:lnTo>
                    <a:pt x="26" y="396"/>
                  </a:lnTo>
                  <a:lnTo>
                    <a:pt x="28" y="390"/>
                  </a:lnTo>
                  <a:lnTo>
                    <a:pt x="30" y="381"/>
                  </a:lnTo>
                  <a:lnTo>
                    <a:pt x="32" y="371"/>
                  </a:lnTo>
                  <a:lnTo>
                    <a:pt x="34" y="364"/>
                  </a:lnTo>
                  <a:lnTo>
                    <a:pt x="36" y="354"/>
                  </a:lnTo>
                  <a:lnTo>
                    <a:pt x="38" y="346"/>
                  </a:lnTo>
                  <a:lnTo>
                    <a:pt x="38" y="337"/>
                  </a:lnTo>
                  <a:lnTo>
                    <a:pt x="39" y="329"/>
                  </a:lnTo>
                  <a:lnTo>
                    <a:pt x="41" y="322"/>
                  </a:lnTo>
                  <a:lnTo>
                    <a:pt x="41" y="312"/>
                  </a:lnTo>
                  <a:lnTo>
                    <a:pt x="43" y="305"/>
                  </a:lnTo>
                  <a:lnTo>
                    <a:pt x="43" y="297"/>
                  </a:lnTo>
                  <a:lnTo>
                    <a:pt x="43" y="289"/>
                  </a:lnTo>
                  <a:lnTo>
                    <a:pt x="43" y="284"/>
                  </a:lnTo>
                  <a:lnTo>
                    <a:pt x="43" y="276"/>
                  </a:lnTo>
                  <a:lnTo>
                    <a:pt x="43" y="270"/>
                  </a:lnTo>
                  <a:lnTo>
                    <a:pt x="45" y="263"/>
                  </a:lnTo>
                  <a:lnTo>
                    <a:pt x="43" y="255"/>
                  </a:lnTo>
                  <a:lnTo>
                    <a:pt x="43" y="249"/>
                  </a:lnTo>
                  <a:lnTo>
                    <a:pt x="43" y="242"/>
                  </a:lnTo>
                  <a:lnTo>
                    <a:pt x="43" y="236"/>
                  </a:lnTo>
                  <a:lnTo>
                    <a:pt x="43" y="223"/>
                  </a:lnTo>
                  <a:lnTo>
                    <a:pt x="43" y="213"/>
                  </a:lnTo>
                  <a:lnTo>
                    <a:pt x="43" y="202"/>
                  </a:lnTo>
                  <a:lnTo>
                    <a:pt x="43" y="194"/>
                  </a:lnTo>
                  <a:lnTo>
                    <a:pt x="43" y="185"/>
                  </a:lnTo>
                  <a:lnTo>
                    <a:pt x="45" y="177"/>
                  </a:lnTo>
                  <a:lnTo>
                    <a:pt x="45" y="168"/>
                  </a:lnTo>
                  <a:lnTo>
                    <a:pt x="45" y="158"/>
                  </a:lnTo>
                  <a:lnTo>
                    <a:pt x="43" y="145"/>
                  </a:lnTo>
                  <a:lnTo>
                    <a:pt x="43" y="135"/>
                  </a:lnTo>
                  <a:lnTo>
                    <a:pt x="43" y="128"/>
                  </a:lnTo>
                  <a:lnTo>
                    <a:pt x="41" y="120"/>
                  </a:lnTo>
                  <a:lnTo>
                    <a:pt x="39" y="114"/>
                  </a:lnTo>
                  <a:lnTo>
                    <a:pt x="39" y="107"/>
                  </a:lnTo>
                  <a:lnTo>
                    <a:pt x="39" y="101"/>
                  </a:lnTo>
                  <a:lnTo>
                    <a:pt x="38" y="94"/>
                  </a:lnTo>
                  <a:lnTo>
                    <a:pt x="38" y="86"/>
                  </a:lnTo>
                  <a:lnTo>
                    <a:pt x="38" y="80"/>
                  </a:lnTo>
                  <a:lnTo>
                    <a:pt x="34" y="75"/>
                  </a:lnTo>
                  <a:lnTo>
                    <a:pt x="34" y="67"/>
                  </a:lnTo>
                  <a:lnTo>
                    <a:pt x="32" y="61"/>
                  </a:lnTo>
                  <a:lnTo>
                    <a:pt x="30" y="54"/>
                  </a:lnTo>
                  <a:lnTo>
                    <a:pt x="26" y="42"/>
                  </a:lnTo>
                  <a:lnTo>
                    <a:pt x="24" y="31"/>
                  </a:lnTo>
                  <a:lnTo>
                    <a:pt x="20" y="21"/>
                  </a:lnTo>
                  <a:lnTo>
                    <a:pt x="19" y="14"/>
                  </a:lnTo>
                  <a:lnTo>
                    <a:pt x="15" y="6"/>
                  </a:lnTo>
                  <a:lnTo>
                    <a:pt x="13" y="4"/>
                  </a:lnTo>
                  <a:lnTo>
                    <a:pt x="7" y="0"/>
                  </a:lnTo>
                  <a:lnTo>
                    <a:pt x="5" y="4"/>
                  </a:lnTo>
                  <a:lnTo>
                    <a:pt x="3" y="12"/>
                  </a:lnTo>
                  <a:lnTo>
                    <a:pt x="5" y="23"/>
                  </a:lnTo>
                  <a:lnTo>
                    <a:pt x="7" y="33"/>
                  </a:lnTo>
                  <a:lnTo>
                    <a:pt x="9" y="44"/>
                  </a:lnTo>
                  <a:lnTo>
                    <a:pt x="9" y="54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7" name="Freeform 47"/>
            <p:cNvSpPr>
              <a:spLocks/>
            </p:cNvSpPr>
            <p:nvPr/>
          </p:nvSpPr>
          <p:spPr bwMode="auto">
            <a:xfrm>
              <a:off x="3181" y="1504"/>
              <a:ext cx="241" cy="234"/>
            </a:xfrm>
            <a:custGeom>
              <a:avLst/>
              <a:gdLst>
                <a:gd name="T0" fmla="*/ 0 w 483"/>
                <a:gd name="T1" fmla="*/ 0 h 470"/>
                <a:gd name="T2" fmla="*/ 0 w 483"/>
                <a:gd name="T3" fmla="*/ 0 h 470"/>
                <a:gd name="T4" fmla="*/ 0 w 483"/>
                <a:gd name="T5" fmla="*/ 0 h 470"/>
                <a:gd name="T6" fmla="*/ 0 w 483"/>
                <a:gd name="T7" fmla="*/ 0 h 470"/>
                <a:gd name="T8" fmla="*/ 0 w 483"/>
                <a:gd name="T9" fmla="*/ 0 h 470"/>
                <a:gd name="T10" fmla="*/ 0 w 483"/>
                <a:gd name="T11" fmla="*/ 0 h 470"/>
                <a:gd name="T12" fmla="*/ 0 w 483"/>
                <a:gd name="T13" fmla="*/ 0 h 470"/>
                <a:gd name="T14" fmla="*/ 0 w 483"/>
                <a:gd name="T15" fmla="*/ 0 h 470"/>
                <a:gd name="T16" fmla="*/ 0 w 483"/>
                <a:gd name="T17" fmla="*/ 0 h 470"/>
                <a:gd name="T18" fmla="*/ 0 w 483"/>
                <a:gd name="T19" fmla="*/ 0 h 470"/>
                <a:gd name="T20" fmla="*/ 1 w 483"/>
                <a:gd name="T21" fmla="*/ 0 h 470"/>
                <a:gd name="T22" fmla="*/ 1 w 483"/>
                <a:gd name="T23" fmla="*/ 0 h 470"/>
                <a:gd name="T24" fmla="*/ 1 w 483"/>
                <a:gd name="T25" fmla="*/ 0 h 470"/>
                <a:gd name="T26" fmla="*/ 1 w 483"/>
                <a:gd name="T27" fmla="*/ 0 h 470"/>
                <a:gd name="T28" fmla="*/ 1 w 483"/>
                <a:gd name="T29" fmla="*/ 0 h 470"/>
                <a:gd name="T30" fmla="*/ 1 w 483"/>
                <a:gd name="T31" fmla="*/ 1 h 470"/>
                <a:gd name="T32" fmla="*/ 1 w 483"/>
                <a:gd name="T33" fmla="*/ 1 h 470"/>
                <a:gd name="T34" fmla="*/ 1 w 483"/>
                <a:gd name="T35" fmla="*/ 1 h 470"/>
                <a:gd name="T36" fmla="*/ 1 w 483"/>
                <a:gd name="T37" fmla="*/ 1 h 470"/>
                <a:gd name="T38" fmla="*/ 1 w 483"/>
                <a:gd name="T39" fmla="*/ 1 h 470"/>
                <a:gd name="T40" fmla="*/ 1 w 483"/>
                <a:gd name="T41" fmla="*/ 1 h 470"/>
                <a:gd name="T42" fmla="*/ 1 w 483"/>
                <a:gd name="T43" fmla="*/ 1 h 470"/>
                <a:gd name="T44" fmla="*/ 1 w 483"/>
                <a:gd name="T45" fmla="*/ 1 h 470"/>
                <a:gd name="T46" fmla="*/ 1 w 483"/>
                <a:gd name="T47" fmla="*/ 1 h 470"/>
                <a:gd name="T48" fmla="*/ 1 w 483"/>
                <a:gd name="T49" fmla="*/ 1 h 470"/>
                <a:gd name="T50" fmla="*/ 1 w 483"/>
                <a:gd name="T51" fmla="*/ 1 h 470"/>
                <a:gd name="T52" fmla="*/ 1 w 483"/>
                <a:gd name="T53" fmla="*/ 1 h 470"/>
                <a:gd name="T54" fmla="*/ 1 w 483"/>
                <a:gd name="T55" fmla="*/ 1 h 470"/>
                <a:gd name="T56" fmla="*/ 1 w 483"/>
                <a:gd name="T57" fmla="*/ 1 h 470"/>
                <a:gd name="T58" fmla="*/ 1 w 483"/>
                <a:gd name="T59" fmla="*/ 1 h 470"/>
                <a:gd name="T60" fmla="*/ 1 w 483"/>
                <a:gd name="T61" fmla="*/ 1 h 470"/>
                <a:gd name="T62" fmla="*/ 1 w 483"/>
                <a:gd name="T63" fmla="*/ 1 h 470"/>
                <a:gd name="T64" fmla="*/ 1 w 483"/>
                <a:gd name="T65" fmla="*/ 1 h 470"/>
                <a:gd name="T66" fmla="*/ 1 w 483"/>
                <a:gd name="T67" fmla="*/ 0 h 470"/>
                <a:gd name="T68" fmla="*/ 1 w 483"/>
                <a:gd name="T69" fmla="*/ 0 h 470"/>
                <a:gd name="T70" fmla="*/ 1 w 483"/>
                <a:gd name="T71" fmla="*/ 0 h 470"/>
                <a:gd name="T72" fmla="*/ 1 w 483"/>
                <a:gd name="T73" fmla="*/ 0 h 470"/>
                <a:gd name="T74" fmla="*/ 0 w 483"/>
                <a:gd name="T75" fmla="*/ 0 h 470"/>
                <a:gd name="T76" fmla="*/ 0 w 483"/>
                <a:gd name="T77" fmla="*/ 0 h 470"/>
                <a:gd name="T78" fmla="*/ 0 w 483"/>
                <a:gd name="T79" fmla="*/ 0 h 470"/>
                <a:gd name="T80" fmla="*/ 0 w 483"/>
                <a:gd name="T81" fmla="*/ 0 h 470"/>
                <a:gd name="T82" fmla="*/ 0 w 483"/>
                <a:gd name="T83" fmla="*/ 0 h 470"/>
                <a:gd name="T84" fmla="*/ 0 w 483"/>
                <a:gd name="T85" fmla="*/ 0 h 470"/>
                <a:gd name="T86" fmla="*/ 0 w 483"/>
                <a:gd name="T87" fmla="*/ 0 h 470"/>
                <a:gd name="T88" fmla="*/ 0 w 483"/>
                <a:gd name="T89" fmla="*/ 0 h 470"/>
                <a:gd name="T90" fmla="*/ 0 w 483"/>
                <a:gd name="T91" fmla="*/ 0 h 470"/>
                <a:gd name="T92" fmla="*/ 0 w 483"/>
                <a:gd name="T93" fmla="*/ 0 h 470"/>
                <a:gd name="T94" fmla="*/ 0 w 483"/>
                <a:gd name="T95" fmla="*/ 0 h 470"/>
                <a:gd name="T96" fmla="*/ 0 w 483"/>
                <a:gd name="T97" fmla="*/ 0 h 470"/>
                <a:gd name="T98" fmla="*/ 0 w 483"/>
                <a:gd name="T99" fmla="*/ 0 h 4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83"/>
                <a:gd name="T151" fmla="*/ 0 h 470"/>
                <a:gd name="T152" fmla="*/ 483 w 483"/>
                <a:gd name="T153" fmla="*/ 470 h 47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83" h="470">
                  <a:moveTo>
                    <a:pt x="11" y="0"/>
                  </a:moveTo>
                  <a:lnTo>
                    <a:pt x="15" y="0"/>
                  </a:lnTo>
                  <a:lnTo>
                    <a:pt x="21" y="2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40" y="10"/>
                  </a:lnTo>
                  <a:lnTo>
                    <a:pt x="47" y="14"/>
                  </a:lnTo>
                  <a:lnTo>
                    <a:pt x="57" y="17"/>
                  </a:lnTo>
                  <a:lnTo>
                    <a:pt x="66" y="19"/>
                  </a:lnTo>
                  <a:lnTo>
                    <a:pt x="76" y="25"/>
                  </a:lnTo>
                  <a:lnTo>
                    <a:pt x="89" y="31"/>
                  </a:lnTo>
                  <a:lnTo>
                    <a:pt x="100" y="36"/>
                  </a:lnTo>
                  <a:lnTo>
                    <a:pt x="112" y="44"/>
                  </a:lnTo>
                  <a:lnTo>
                    <a:pt x="119" y="48"/>
                  </a:lnTo>
                  <a:lnTo>
                    <a:pt x="127" y="50"/>
                  </a:lnTo>
                  <a:lnTo>
                    <a:pt x="133" y="55"/>
                  </a:lnTo>
                  <a:lnTo>
                    <a:pt x="140" y="59"/>
                  </a:lnTo>
                  <a:lnTo>
                    <a:pt x="148" y="63"/>
                  </a:lnTo>
                  <a:lnTo>
                    <a:pt x="156" y="67"/>
                  </a:lnTo>
                  <a:lnTo>
                    <a:pt x="161" y="71"/>
                  </a:lnTo>
                  <a:lnTo>
                    <a:pt x="169" y="76"/>
                  </a:lnTo>
                  <a:lnTo>
                    <a:pt x="176" y="80"/>
                  </a:lnTo>
                  <a:lnTo>
                    <a:pt x="182" y="86"/>
                  </a:lnTo>
                  <a:lnTo>
                    <a:pt x="192" y="90"/>
                  </a:lnTo>
                  <a:lnTo>
                    <a:pt x="199" y="97"/>
                  </a:lnTo>
                  <a:lnTo>
                    <a:pt x="205" y="101"/>
                  </a:lnTo>
                  <a:lnTo>
                    <a:pt x="215" y="107"/>
                  </a:lnTo>
                  <a:lnTo>
                    <a:pt x="222" y="112"/>
                  </a:lnTo>
                  <a:lnTo>
                    <a:pt x="230" y="120"/>
                  </a:lnTo>
                  <a:lnTo>
                    <a:pt x="235" y="126"/>
                  </a:lnTo>
                  <a:lnTo>
                    <a:pt x="245" y="131"/>
                  </a:lnTo>
                  <a:lnTo>
                    <a:pt x="253" y="139"/>
                  </a:lnTo>
                  <a:lnTo>
                    <a:pt x="262" y="147"/>
                  </a:lnTo>
                  <a:lnTo>
                    <a:pt x="268" y="154"/>
                  </a:lnTo>
                  <a:lnTo>
                    <a:pt x="275" y="160"/>
                  </a:lnTo>
                  <a:lnTo>
                    <a:pt x="285" y="168"/>
                  </a:lnTo>
                  <a:lnTo>
                    <a:pt x="292" y="177"/>
                  </a:lnTo>
                  <a:lnTo>
                    <a:pt x="298" y="183"/>
                  </a:lnTo>
                  <a:lnTo>
                    <a:pt x="308" y="192"/>
                  </a:lnTo>
                  <a:lnTo>
                    <a:pt x="315" y="200"/>
                  </a:lnTo>
                  <a:lnTo>
                    <a:pt x="323" y="209"/>
                  </a:lnTo>
                  <a:lnTo>
                    <a:pt x="330" y="217"/>
                  </a:lnTo>
                  <a:lnTo>
                    <a:pt x="338" y="227"/>
                  </a:lnTo>
                  <a:lnTo>
                    <a:pt x="346" y="236"/>
                  </a:lnTo>
                  <a:lnTo>
                    <a:pt x="353" y="247"/>
                  </a:lnTo>
                  <a:lnTo>
                    <a:pt x="359" y="255"/>
                  </a:lnTo>
                  <a:lnTo>
                    <a:pt x="368" y="266"/>
                  </a:lnTo>
                  <a:lnTo>
                    <a:pt x="374" y="276"/>
                  </a:lnTo>
                  <a:lnTo>
                    <a:pt x="382" y="287"/>
                  </a:lnTo>
                  <a:lnTo>
                    <a:pt x="386" y="293"/>
                  </a:lnTo>
                  <a:lnTo>
                    <a:pt x="389" y="299"/>
                  </a:lnTo>
                  <a:lnTo>
                    <a:pt x="397" y="306"/>
                  </a:lnTo>
                  <a:lnTo>
                    <a:pt x="403" y="316"/>
                  </a:lnTo>
                  <a:lnTo>
                    <a:pt x="410" y="329"/>
                  </a:lnTo>
                  <a:lnTo>
                    <a:pt x="414" y="335"/>
                  </a:lnTo>
                  <a:lnTo>
                    <a:pt x="418" y="341"/>
                  </a:lnTo>
                  <a:lnTo>
                    <a:pt x="424" y="348"/>
                  </a:lnTo>
                  <a:lnTo>
                    <a:pt x="429" y="356"/>
                  </a:lnTo>
                  <a:lnTo>
                    <a:pt x="433" y="363"/>
                  </a:lnTo>
                  <a:lnTo>
                    <a:pt x="437" y="369"/>
                  </a:lnTo>
                  <a:lnTo>
                    <a:pt x="441" y="377"/>
                  </a:lnTo>
                  <a:lnTo>
                    <a:pt x="446" y="386"/>
                  </a:lnTo>
                  <a:lnTo>
                    <a:pt x="450" y="392"/>
                  </a:lnTo>
                  <a:lnTo>
                    <a:pt x="454" y="400"/>
                  </a:lnTo>
                  <a:lnTo>
                    <a:pt x="458" y="409"/>
                  </a:lnTo>
                  <a:lnTo>
                    <a:pt x="462" y="417"/>
                  </a:lnTo>
                  <a:lnTo>
                    <a:pt x="464" y="422"/>
                  </a:lnTo>
                  <a:lnTo>
                    <a:pt x="467" y="430"/>
                  </a:lnTo>
                  <a:lnTo>
                    <a:pt x="471" y="436"/>
                  </a:lnTo>
                  <a:lnTo>
                    <a:pt x="475" y="445"/>
                  </a:lnTo>
                  <a:lnTo>
                    <a:pt x="477" y="451"/>
                  </a:lnTo>
                  <a:lnTo>
                    <a:pt x="479" y="457"/>
                  </a:lnTo>
                  <a:lnTo>
                    <a:pt x="481" y="464"/>
                  </a:lnTo>
                  <a:lnTo>
                    <a:pt x="483" y="470"/>
                  </a:lnTo>
                  <a:lnTo>
                    <a:pt x="481" y="468"/>
                  </a:lnTo>
                  <a:lnTo>
                    <a:pt x="477" y="462"/>
                  </a:lnTo>
                  <a:lnTo>
                    <a:pt x="473" y="457"/>
                  </a:lnTo>
                  <a:lnTo>
                    <a:pt x="471" y="453"/>
                  </a:lnTo>
                  <a:lnTo>
                    <a:pt x="467" y="447"/>
                  </a:lnTo>
                  <a:lnTo>
                    <a:pt x="464" y="441"/>
                  </a:lnTo>
                  <a:lnTo>
                    <a:pt x="458" y="434"/>
                  </a:lnTo>
                  <a:lnTo>
                    <a:pt x="454" y="426"/>
                  </a:lnTo>
                  <a:lnTo>
                    <a:pt x="448" y="419"/>
                  </a:lnTo>
                  <a:lnTo>
                    <a:pt x="445" y="411"/>
                  </a:lnTo>
                  <a:lnTo>
                    <a:pt x="437" y="401"/>
                  </a:lnTo>
                  <a:lnTo>
                    <a:pt x="431" y="392"/>
                  </a:lnTo>
                  <a:lnTo>
                    <a:pt x="426" y="382"/>
                  </a:lnTo>
                  <a:lnTo>
                    <a:pt x="420" y="375"/>
                  </a:lnTo>
                  <a:lnTo>
                    <a:pt x="412" y="365"/>
                  </a:lnTo>
                  <a:lnTo>
                    <a:pt x="407" y="354"/>
                  </a:lnTo>
                  <a:lnTo>
                    <a:pt x="399" y="344"/>
                  </a:lnTo>
                  <a:lnTo>
                    <a:pt x="393" y="335"/>
                  </a:lnTo>
                  <a:lnTo>
                    <a:pt x="386" y="325"/>
                  </a:lnTo>
                  <a:lnTo>
                    <a:pt x="378" y="316"/>
                  </a:lnTo>
                  <a:lnTo>
                    <a:pt x="370" y="306"/>
                  </a:lnTo>
                  <a:lnTo>
                    <a:pt x="365" y="297"/>
                  </a:lnTo>
                  <a:lnTo>
                    <a:pt x="357" y="287"/>
                  </a:lnTo>
                  <a:lnTo>
                    <a:pt x="349" y="278"/>
                  </a:lnTo>
                  <a:lnTo>
                    <a:pt x="344" y="268"/>
                  </a:lnTo>
                  <a:lnTo>
                    <a:pt x="336" y="261"/>
                  </a:lnTo>
                  <a:lnTo>
                    <a:pt x="329" y="253"/>
                  </a:lnTo>
                  <a:lnTo>
                    <a:pt x="323" y="247"/>
                  </a:lnTo>
                  <a:lnTo>
                    <a:pt x="317" y="242"/>
                  </a:lnTo>
                  <a:lnTo>
                    <a:pt x="311" y="236"/>
                  </a:lnTo>
                  <a:lnTo>
                    <a:pt x="304" y="230"/>
                  </a:lnTo>
                  <a:lnTo>
                    <a:pt x="298" y="225"/>
                  </a:lnTo>
                  <a:lnTo>
                    <a:pt x="292" y="219"/>
                  </a:lnTo>
                  <a:lnTo>
                    <a:pt x="287" y="213"/>
                  </a:lnTo>
                  <a:lnTo>
                    <a:pt x="279" y="208"/>
                  </a:lnTo>
                  <a:lnTo>
                    <a:pt x="272" y="204"/>
                  </a:lnTo>
                  <a:lnTo>
                    <a:pt x="268" y="198"/>
                  </a:lnTo>
                  <a:lnTo>
                    <a:pt x="262" y="194"/>
                  </a:lnTo>
                  <a:lnTo>
                    <a:pt x="254" y="189"/>
                  </a:lnTo>
                  <a:lnTo>
                    <a:pt x="247" y="183"/>
                  </a:lnTo>
                  <a:lnTo>
                    <a:pt x="241" y="177"/>
                  </a:lnTo>
                  <a:lnTo>
                    <a:pt x="235" y="173"/>
                  </a:lnTo>
                  <a:lnTo>
                    <a:pt x="228" y="168"/>
                  </a:lnTo>
                  <a:lnTo>
                    <a:pt x="222" y="164"/>
                  </a:lnTo>
                  <a:lnTo>
                    <a:pt x="216" y="158"/>
                  </a:lnTo>
                  <a:lnTo>
                    <a:pt x="211" y="152"/>
                  </a:lnTo>
                  <a:lnTo>
                    <a:pt x="203" y="147"/>
                  </a:lnTo>
                  <a:lnTo>
                    <a:pt x="197" y="141"/>
                  </a:lnTo>
                  <a:lnTo>
                    <a:pt x="190" y="135"/>
                  </a:lnTo>
                  <a:lnTo>
                    <a:pt x="182" y="131"/>
                  </a:lnTo>
                  <a:lnTo>
                    <a:pt x="176" y="126"/>
                  </a:lnTo>
                  <a:lnTo>
                    <a:pt x="169" y="120"/>
                  </a:lnTo>
                  <a:lnTo>
                    <a:pt x="163" y="114"/>
                  </a:lnTo>
                  <a:lnTo>
                    <a:pt x="156" y="111"/>
                  </a:lnTo>
                  <a:lnTo>
                    <a:pt x="148" y="105"/>
                  </a:lnTo>
                  <a:lnTo>
                    <a:pt x="140" y="101"/>
                  </a:lnTo>
                  <a:lnTo>
                    <a:pt x="135" y="95"/>
                  </a:lnTo>
                  <a:lnTo>
                    <a:pt x="127" y="90"/>
                  </a:lnTo>
                  <a:lnTo>
                    <a:pt x="119" y="84"/>
                  </a:lnTo>
                  <a:lnTo>
                    <a:pt x="112" y="80"/>
                  </a:lnTo>
                  <a:lnTo>
                    <a:pt x="104" y="74"/>
                  </a:lnTo>
                  <a:lnTo>
                    <a:pt x="99" y="71"/>
                  </a:lnTo>
                  <a:lnTo>
                    <a:pt x="91" y="63"/>
                  </a:lnTo>
                  <a:lnTo>
                    <a:pt x="81" y="59"/>
                  </a:lnTo>
                  <a:lnTo>
                    <a:pt x="76" y="54"/>
                  </a:lnTo>
                  <a:lnTo>
                    <a:pt x="70" y="50"/>
                  </a:lnTo>
                  <a:lnTo>
                    <a:pt x="57" y="42"/>
                  </a:lnTo>
                  <a:lnTo>
                    <a:pt x="47" y="38"/>
                  </a:lnTo>
                  <a:lnTo>
                    <a:pt x="38" y="31"/>
                  </a:lnTo>
                  <a:lnTo>
                    <a:pt x="32" y="27"/>
                  </a:lnTo>
                  <a:lnTo>
                    <a:pt x="22" y="25"/>
                  </a:lnTo>
                  <a:lnTo>
                    <a:pt x="19" y="23"/>
                  </a:lnTo>
                  <a:lnTo>
                    <a:pt x="9" y="19"/>
                  </a:lnTo>
                  <a:lnTo>
                    <a:pt x="3" y="19"/>
                  </a:lnTo>
                  <a:lnTo>
                    <a:pt x="0" y="1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8" name="Freeform 48"/>
            <p:cNvSpPr>
              <a:spLocks/>
            </p:cNvSpPr>
            <p:nvPr/>
          </p:nvSpPr>
          <p:spPr bwMode="auto">
            <a:xfrm>
              <a:off x="2687" y="1567"/>
              <a:ext cx="264" cy="620"/>
            </a:xfrm>
            <a:custGeom>
              <a:avLst/>
              <a:gdLst>
                <a:gd name="T0" fmla="*/ 1 w 529"/>
                <a:gd name="T1" fmla="*/ 1 h 1239"/>
                <a:gd name="T2" fmla="*/ 1 w 529"/>
                <a:gd name="T3" fmla="*/ 1 h 1239"/>
                <a:gd name="T4" fmla="*/ 0 w 529"/>
                <a:gd name="T5" fmla="*/ 1 h 1239"/>
                <a:gd name="T6" fmla="*/ 0 w 529"/>
                <a:gd name="T7" fmla="*/ 1 h 1239"/>
                <a:gd name="T8" fmla="*/ 0 w 529"/>
                <a:gd name="T9" fmla="*/ 1 h 1239"/>
                <a:gd name="T10" fmla="*/ 0 w 529"/>
                <a:gd name="T11" fmla="*/ 1 h 1239"/>
                <a:gd name="T12" fmla="*/ 0 w 529"/>
                <a:gd name="T13" fmla="*/ 2 h 1239"/>
                <a:gd name="T14" fmla="*/ 0 w 529"/>
                <a:gd name="T15" fmla="*/ 2 h 1239"/>
                <a:gd name="T16" fmla="*/ 0 w 529"/>
                <a:gd name="T17" fmla="*/ 2 h 1239"/>
                <a:gd name="T18" fmla="*/ 0 w 529"/>
                <a:gd name="T19" fmla="*/ 2 h 1239"/>
                <a:gd name="T20" fmla="*/ 0 w 529"/>
                <a:gd name="T21" fmla="*/ 2 h 1239"/>
                <a:gd name="T22" fmla="*/ 0 w 529"/>
                <a:gd name="T23" fmla="*/ 3 h 1239"/>
                <a:gd name="T24" fmla="*/ 0 w 529"/>
                <a:gd name="T25" fmla="*/ 3 h 1239"/>
                <a:gd name="T26" fmla="*/ 0 w 529"/>
                <a:gd name="T27" fmla="*/ 3 h 1239"/>
                <a:gd name="T28" fmla="*/ 0 w 529"/>
                <a:gd name="T29" fmla="*/ 3 h 1239"/>
                <a:gd name="T30" fmla="*/ 0 w 529"/>
                <a:gd name="T31" fmla="*/ 3 h 1239"/>
                <a:gd name="T32" fmla="*/ 0 w 529"/>
                <a:gd name="T33" fmla="*/ 4 h 1239"/>
                <a:gd name="T34" fmla="*/ 0 w 529"/>
                <a:gd name="T35" fmla="*/ 4 h 1239"/>
                <a:gd name="T36" fmla="*/ 0 w 529"/>
                <a:gd name="T37" fmla="*/ 4 h 1239"/>
                <a:gd name="T38" fmla="*/ 0 w 529"/>
                <a:gd name="T39" fmla="*/ 4 h 1239"/>
                <a:gd name="T40" fmla="*/ 0 w 529"/>
                <a:gd name="T41" fmla="*/ 4 h 1239"/>
                <a:gd name="T42" fmla="*/ 0 w 529"/>
                <a:gd name="T43" fmla="*/ 4 h 1239"/>
                <a:gd name="T44" fmla="*/ 0 w 529"/>
                <a:gd name="T45" fmla="*/ 5 h 1239"/>
                <a:gd name="T46" fmla="*/ 0 w 529"/>
                <a:gd name="T47" fmla="*/ 5 h 1239"/>
                <a:gd name="T48" fmla="*/ 1 w 529"/>
                <a:gd name="T49" fmla="*/ 5 h 1239"/>
                <a:gd name="T50" fmla="*/ 1 w 529"/>
                <a:gd name="T51" fmla="*/ 5 h 1239"/>
                <a:gd name="T52" fmla="*/ 1 w 529"/>
                <a:gd name="T53" fmla="*/ 5 h 1239"/>
                <a:gd name="T54" fmla="*/ 1 w 529"/>
                <a:gd name="T55" fmla="*/ 5 h 1239"/>
                <a:gd name="T56" fmla="*/ 1 w 529"/>
                <a:gd name="T57" fmla="*/ 5 h 1239"/>
                <a:gd name="T58" fmla="*/ 2 w 529"/>
                <a:gd name="T59" fmla="*/ 5 h 1239"/>
                <a:gd name="T60" fmla="*/ 1 w 529"/>
                <a:gd name="T61" fmla="*/ 5 h 1239"/>
                <a:gd name="T62" fmla="*/ 1 w 529"/>
                <a:gd name="T63" fmla="*/ 5 h 1239"/>
                <a:gd name="T64" fmla="*/ 1 w 529"/>
                <a:gd name="T65" fmla="*/ 5 h 1239"/>
                <a:gd name="T66" fmla="*/ 1 w 529"/>
                <a:gd name="T67" fmla="*/ 5 h 1239"/>
                <a:gd name="T68" fmla="*/ 1 w 529"/>
                <a:gd name="T69" fmla="*/ 5 h 1239"/>
                <a:gd name="T70" fmla="*/ 0 w 529"/>
                <a:gd name="T71" fmla="*/ 5 h 1239"/>
                <a:gd name="T72" fmla="*/ 0 w 529"/>
                <a:gd name="T73" fmla="*/ 4 h 1239"/>
                <a:gd name="T74" fmla="*/ 0 w 529"/>
                <a:gd name="T75" fmla="*/ 4 h 1239"/>
                <a:gd name="T76" fmla="*/ 0 w 529"/>
                <a:gd name="T77" fmla="*/ 4 h 1239"/>
                <a:gd name="T78" fmla="*/ 0 w 529"/>
                <a:gd name="T79" fmla="*/ 4 h 1239"/>
                <a:gd name="T80" fmla="*/ 0 w 529"/>
                <a:gd name="T81" fmla="*/ 4 h 1239"/>
                <a:gd name="T82" fmla="*/ 0 w 529"/>
                <a:gd name="T83" fmla="*/ 3 h 1239"/>
                <a:gd name="T84" fmla="*/ 0 w 529"/>
                <a:gd name="T85" fmla="*/ 3 h 1239"/>
                <a:gd name="T86" fmla="*/ 0 w 529"/>
                <a:gd name="T87" fmla="*/ 3 h 1239"/>
                <a:gd name="T88" fmla="*/ 0 w 529"/>
                <a:gd name="T89" fmla="*/ 3 h 1239"/>
                <a:gd name="T90" fmla="*/ 0 w 529"/>
                <a:gd name="T91" fmla="*/ 3 h 1239"/>
                <a:gd name="T92" fmla="*/ 0 w 529"/>
                <a:gd name="T93" fmla="*/ 2 h 1239"/>
                <a:gd name="T94" fmla="*/ 0 w 529"/>
                <a:gd name="T95" fmla="*/ 2 h 1239"/>
                <a:gd name="T96" fmla="*/ 0 w 529"/>
                <a:gd name="T97" fmla="*/ 2 h 1239"/>
                <a:gd name="T98" fmla="*/ 0 w 529"/>
                <a:gd name="T99" fmla="*/ 2 h 1239"/>
                <a:gd name="T100" fmla="*/ 0 w 529"/>
                <a:gd name="T101" fmla="*/ 2 h 1239"/>
                <a:gd name="T102" fmla="*/ 0 w 529"/>
                <a:gd name="T103" fmla="*/ 1 h 1239"/>
                <a:gd name="T104" fmla="*/ 0 w 529"/>
                <a:gd name="T105" fmla="*/ 1 h 1239"/>
                <a:gd name="T106" fmla="*/ 0 w 529"/>
                <a:gd name="T107" fmla="*/ 1 h 1239"/>
                <a:gd name="T108" fmla="*/ 0 w 529"/>
                <a:gd name="T109" fmla="*/ 1 h 1239"/>
                <a:gd name="T110" fmla="*/ 1 w 529"/>
                <a:gd name="T111" fmla="*/ 1 h 1239"/>
                <a:gd name="T112" fmla="*/ 1 w 529"/>
                <a:gd name="T113" fmla="*/ 1 h 123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29"/>
                <a:gd name="T172" fmla="*/ 0 h 1239"/>
                <a:gd name="T173" fmla="*/ 529 w 529"/>
                <a:gd name="T174" fmla="*/ 1239 h 123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29" h="1239">
                  <a:moveTo>
                    <a:pt x="365" y="0"/>
                  </a:moveTo>
                  <a:lnTo>
                    <a:pt x="361" y="0"/>
                  </a:lnTo>
                  <a:lnTo>
                    <a:pt x="358" y="2"/>
                  </a:lnTo>
                  <a:lnTo>
                    <a:pt x="352" y="2"/>
                  </a:lnTo>
                  <a:lnTo>
                    <a:pt x="346" y="5"/>
                  </a:lnTo>
                  <a:lnTo>
                    <a:pt x="339" y="9"/>
                  </a:lnTo>
                  <a:lnTo>
                    <a:pt x="331" y="13"/>
                  </a:lnTo>
                  <a:lnTo>
                    <a:pt x="321" y="19"/>
                  </a:lnTo>
                  <a:lnTo>
                    <a:pt x="312" y="26"/>
                  </a:lnTo>
                  <a:lnTo>
                    <a:pt x="301" y="32"/>
                  </a:lnTo>
                  <a:lnTo>
                    <a:pt x="289" y="42"/>
                  </a:lnTo>
                  <a:lnTo>
                    <a:pt x="276" y="49"/>
                  </a:lnTo>
                  <a:lnTo>
                    <a:pt x="264" y="59"/>
                  </a:lnTo>
                  <a:lnTo>
                    <a:pt x="259" y="62"/>
                  </a:lnTo>
                  <a:lnTo>
                    <a:pt x="251" y="68"/>
                  </a:lnTo>
                  <a:lnTo>
                    <a:pt x="245" y="72"/>
                  </a:lnTo>
                  <a:lnTo>
                    <a:pt x="238" y="80"/>
                  </a:lnTo>
                  <a:lnTo>
                    <a:pt x="232" y="85"/>
                  </a:lnTo>
                  <a:lnTo>
                    <a:pt x="224" y="91"/>
                  </a:lnTo>
                  <a:lnTo>
                    <a:pt x="217" y="97"/>
                  </a:lnTo>
                  <a:lnTo>
                    <a:pt x="211" y="104"/>
                  </a:lnTo>
                  <a:lnTo>
                    <a:pt x="204" y="110"/>
                  </a:lnTo>
                  <a:lnTo>
                    <a:pt x="198" y="116"/>
                  </a:lnTo>
                  <a:lnTo>
                    <a:pt x="190" y="123"/>
                  </a:lnTo>
                  <a:lnTo>
                    <a:pt x="183" y="129"/>
                  </a:lnTo>
                  <a:lnTo>
                    <a:pt x="175" y="137"/>
                  </a:lnTo>
                  <a:lnTo>
                    <a:pt x="169" y="142"/>
                  </a:lnTo>
                  <a:lnTo>
                    <a:pt x="162" y="150"/>
                  </a:lnTo>
                  <a:lnTo>
                    <a:pt x="156" y="159"/>
                  </a:lnTo>
                  <a:lnTo>
                    <a:pt x="147" y="165"/>
                  </a:lnTo>
                  <a:lnTo>
                    <a:pt x="141" y="173"/>
                  </a:lnTo>
                  <a:lnTo>
                    <a:pt x="133" y="182"/>
                  </a:lnTo>
                  <a:lnTo>
                    <a:pt x="128" y="190"/>
                  </a:lnTo>
                  <a:lnTo>
                    <a:pt x="120" y="197"/>
                  </a:lnTo>
                  <a:lnTo>
                    <a:pt x="112" y="207"/>
                  </a:lnTo>
                  <a:lnTo>
                    <a:pt x="108" y="215"/>
                  </a:lnTo>
                  <a:lnTo>
                    <a:pt x="103" y="224"/>
                  </a:lnTo>
                  <a:lnTo>
                    <a:pt x="95" y="232"/>
                  </a:lnTo>
                  <a:lnTo>
                    <a:pt x="88" y="241"/>
                  </a:lnTo>
                  <a:lnTo>
                    <a:pt x="82" y="251"/>
                  </a:lnTo>
                  <a:lnTo>
                    <a:pt x="76" y="260"/>
                  </a:lnTo>
                  <a:lnTo>
                    <a:pt x="70" y="270"/>
                  </a:lnTo>
                  <a:lnTo>
                    <a:pt x="67" y="279"/>
                  </a:lnTo>
                  <a:lnTo>
                    <a:pt x="61" y="289"/>
                  </a:lnTo>
                  <a:lnTo>
                    <a:pt x="57" y="300"/>
                  </a:lnTo>
                  <a:lnTo>
                    <a:pt x="51" y="308"/>
                  </a:lnTo>
                  <a:lnTo>
                    <a:pt x="46" y="319"/>
                  </a:lnTo>
                  <a:lnTo>
                    <a:pt x="42" y="329"/>
                  </a:lnTo>
                  <a:lnTo>
                    <a:pt x="38" y="340"/>
                  </a:lnTo>
                  <a:lnTo>
                    <a:pt x="34" y="349"/>
                  </a:lnTo>
                  <a:lnTo>
                    <a:pt x="32" y="359"/>
                  </a:lnTo>
                  <a:lnTo>
                    <a:pt x="29" y="370"/>
                  </a:lnTo>
                  <a:lnTo>
                    <a:pt x="27" y="382"/>
                  </a:lnTo>
                  <a:lnTo>
                    <a:pt x="23" y="388"/>
                  </a:lnTo>
                  <a:lnTo>
                    <a:pt x="21" y="395"/>
                  </a:lnTo>
                  <a:lnTo>
                    <a:pt x="17" y="403"/>
                  </a:lnTo>
                  <a:lnTo>
                    <a:pt x="15" y="410"/>
                  </a:lnTo>
                  <a:lnTo>
                    <a:pt x="12" y="418"/>
                  </a:lnTo>
                  <a:lnTo>
                    <a:pt x="10" y="429"/>
                  </a:lnTo>
                  <a:lnTo>
                    <a:pt x="8" y="439"/>
                  </a:lnTo>
                  <a:lnTo>
                    <a:pt x="6" y="450"/>
                  </a:lnTo>
                  <a:lnTo>
                    <a:pt x="6" y="454"/>
                  </a:lnTo>
                  <a:lnTo>
                    <a:pt x="4" y="460"/>
                  </a:lnTo>
                  <a:lnTo>
                    <a:pt x="4" y="465"/>
                  </a:lnTo>
                  <a:lnTo>
                    <a:pt x="4" y="473"/>
                  </a:lnTo>
                  <a:lnTo>
                    <a:pt x="2" y="479"/>
                  </a:lnTo>
                  <a:lnTo>
                    <a:pt x="0" y="486"/>
                  </a:lnTo>
                  <a:lnTo>
                    <a:pt x="0" y="492"/>
                  </a:lnTo>
                  <a:lnTo>
                    <a:pt x="0" y="500"/>
                  </a:lnTo>
                  <a:lnTo>
                    <a:pt x="0" y="505"/>
                  </a:lnTo>
                  <a:lnTo>
                    <a:pt x="0" y="513"/>
                  </a:lnTo>
                  <a:lnTo>
                    <a:pt x="0" y="521"/>
                  </a:lnTo>
                  <a:lnTo>
                    <a:pt x="0" y="528"/>
                  </a:lnTo>
                  <a:lnTo>
                    <a:pt x="0" y="536"/>
                  </a:lnTo>
                  <a:lnTo>
                    <a:pt x="0" y="545"/>
                  </a:lnTo>
                  <a:lnTo>
                    <a:pt x="0" y="553"/>
                  </a:lnTo>
                  <a:lnTo>
                    <a:pt x="0" y="562"/>
                  </a:lnTo>
                  <a:lnTo>
                    <a:pt x="0" y="570"/>
                  </a:lnTo>
                  <a:lnTo>
                    <a:pt x="0" y="580"/>
                  </a:lnTo>
                  <a:lnTo>
                    <a:pt x="0" y="589"/>
                  </a:lnTo>
                  <a:lnTo>
                    <a:pt x="4" y="599"/>
                  </a:lnTo>
                  <a:lnTo>
                    <a:pt x="4" y="608"/>
                  </a:lnTo>
                  <a:lnTo>
                    <a:pt x="6" y="618"/>
                  </a:lnTo>
                  <a:lnTo>
                    <a:pt x="6" y="629"/>
                  </a:lnTo>
                  <a:lnTo>
                    <a:pt x="10" y="638"/>
                  </a:lnTo>
                  <a:lnTo>
                    <a:pt x="12" y="650"/>
                  </a:lnTo>
                  <a:lnTo>
                    <a:pt x="13" y="659"/>
                  </a:lnTo>
                  <a:lnTo>
                    <a:pt x="15" y="671"/>
                  </a:lnTo>
                  <a:lnTo>
                    <a:pt x="17" y="682"/>
                  </a:lnTo>
                  <a:lnTo>
                    <a:pt x="19" y="692"/>
                  </a:lnTo>
                  <a:lnTo>
                    <a:pt x="21" y="705"/>
                  </a:lnTo>
                  <a:lnTo>
                    <a:pt x="21" y="711"/>
                  </a:lnTo>
                  <a:lnTo>
                    <a:pt x="23" y="716"/>
                  </a:lnTo>
                  <a:lnTo>
                    <a:pt x="23" y="722"/>
                  </a:lnTo>
                  <a:lnTo>
                    <a:pt x="27" y="730"/>
                  </a:lnTo>
                  <a:lnTo>
                    <a:pt x="27" y="732"/>
                  </a:lnTo>
                  <a:lnTo>
                    <a:pt x="27" y="735"/>
                  </a:lnTo>
                  <a:lnTo>
                    <a:pt x="29" y="741"/>
                  </a:lnTo>
                  <a:lnTo>
                    <a:pt x="31" y="751"/>
                  </a:lnTo>
                  <a:lnTo>
                    <a:pt x="32" y="756"/>
                  </a:lnTo>
                  <a:lnTo>
                    <a:pt x="36" y="766"/>
                  </a:lnTo>
                  <a:lnTo>
                    <a:pt x="40" y="775"/>
                  </a:lnTo>
                  <a:lnTo>
                    <a:pt x="46" y="787"/>
                  </a:lnTo>
                  <a:lnTo>
                    <a:pt x="46" y="792"/>
                  </a:lnTo>
                  <a:lnTo>
                    <a:pt x="50" y="798"/>
                  </a:lnTo>
                  <a:lnTo>
                    <a:pt x="51" y="804"/>
                  </a:lnTo>
                  <a:lnTo>
                    <a:pt x="55" y="811"/>
                  </a:lnTo>
                  <a:lnTo>
                    <a:pt x="57" y="817"/>
                  </a:lnTo>
                  <a:lnTo>
                    <a:pt x="59" y="823"/>
                  </a:lnTo>
                  <a:lnTo>
                    <a:pt x="63" y="830"/>
                  </a:lnTo>
                  <a:lnTo>
                    <a:pt x="65" y="838"/>
                  </a:lnTo>
                  <a:lnTo>
                    <a:pt x="69" y="846"/>
                  </a:lnTo>
                  <a:lnTo>
                    <a:pt x="72" y="851"/>
                  </a:lnTo>
                  <a:lnTo>
                    <a:pt x="76" y="859"/>
                  </a:lnTo>
                  <a:lnTo>
                    <a:pt x="80" y="867"/>
                  </a:lnTo>
                  <a:lnTo>
                    <a:pt x="82" y="874"/>
                  </a:lnTo>
                  <a:lnTo>
                    <a:pt x="88" y="882"/>
                  </a:lnTo>
                  <a:lnTo>
                    <a:pt x="91" y="889"/>
                  </a:lnTo>
                  <a:lnTo>
                    <a:pt x="97" y="897"/>
                  </a:lnTo>
                  <a:lnTo>
                    <a:pt x="99" y="905"/>
                  </a:lnTo>
                  <a:lnTo>
                    <a:pt x="103" y="912"/>
                  </a:lnTo>
                  <a:lnTo>
                    <a:pt x="108" y="920"/>
                  </a:lnTo>
                  <a:lnTo>
                    <a:pt x="112" y="927"/>
                  </a:lnTo>
                  <a:lnTo>
                    <a:pt x="116" y="935"/>
                  </a:lnTo>
                  <a:lnTo>
                    <a:pt x="122" y="943"/>
                  </a:lnTo>
                  <a:lnTo>
                    <a:pt x="128" y="950"/>
                  </a:lnTo>
                  <a:lnTo>
                    <a:pt x="133" y="958"/>
                  </a:lnTo>
                  <a:lnTo>
                    <a:pt x="137" y="965"/>
                  </a:lnTo>
                  <a:lnTo>
                    <a:pt x="143" y="973"/>
                  </a:lnTo>
                  <a:lnTo>
                    <a:pt x="147" y="981"/>
                  </a:lnTo>
                  <a:lnTo>
                    <a:pt x="152" y="990"/>
                  </a:lnTo>
                  <a:lnTo>
                    <a:pt x="158" y="996"/>
                  </a:lnTo>
                  <a:lnTo>
                    <a:pt x="164" y="1003"/>
                  </a:lnTo>
                  <a:lnTo>
                    <a:pt x="171" y="1013"/>
                  </a:lnTo>
                  <a:lnTo>
                    <a:pt x="177" y="1021"/>
                  </a:lnTo>
                  <a:lnTo>
                    <a:pt x="183" y="1026"/>
                  </a:lnTo>
                  <a:lnTo>
                    <a:pt x="190" y="1034"/>
                  </a:lnTo>
                  <a:lnTo>
                    <a:pt x="194" y="1041"/>
                  </a:lnTo>
                  <a:lnTo>
                    <a:pt x="202" y="1049"/>
                  </a:lnTo>
                  <a:lnTo>
                    <a:pt x="209" y="1055"/>
                  </a:lnTo>
                  <a:lnTo>
                    <a:pt x="215" y="1062"/>
                  </a:lnTo>
                  <a:lnTo>
                    <a:pt x="223" y="1068"/>
                  </a:lnTo>
                  <a:lnTo>
                    <a:pt x="228" y="1076"/>
                  </a:lnTo>
                  <a:lnTo>
                    <a:pt x="236" y="1081"/>
                  </a:lnTo>
                  <a:lnTo>
                    <a:pt x="242" y="1087"/>
                  </a:lnTo>
                  <a:lnTo>
                    <a:pt x="251" y="1093"/>
                  </a:lnTo>
                  <a:lnTo>
                    <a:pt x="259" y="1099"/>
                  </a:lnTo>
                  <a:lnTo>
                    <a:pt x="264" y="1106"/>
                  </a:lnTo>
                  <a:lnTo>
                    <a:pt x="274" y="1112"/>
                  </a:lnTo>
                  <a:lnTo>
                    <a:pt x="281" y="1116"/>
                  </a:lnTo>
                  <a:lnTo>
                    <a:pt x="291" y="1121"/>
                  </a:lnTo>
                  <a:lnTo>
                    <a:pt x="297" y="1125"/>
                  </a:lnTo>
                  <a:lnTo>
                    <a:pt x="304" y="1131"/>
                  </a:lnTo>
                  <a:lnTo>
                    <a:pt x="310" y="1135"/>
                  </a:lnTo>
                  <a:lnTo>
                    <a:pt x="318" y="1138"/>
                  </a:lnTo>
                  <a:lnTo>
                    <a:pt x="325" y="1142"/>
                  </a:lnTo>
                  <a:lnTo>
                    <a:pt x="333" y="1148"/>
                  </a:lnTo>
                  <a:lnTo>
                    <a:pt x="339" y="1150"/>
                  </a:lnTo>
                  <a:lnTo>
                    <a:pt x="346" y="1156"/>
                  </a:lnTo>
                  <a:lnTo>
                    <a:pt x="358" y="1161"/>
                  </a:lnTo>
                  <a:lnTo>
                    <a:pt x="369" y="1167"/>
                  </a:lnTo>
                  <a:lnTo>
                    <a:pt x="378" y="1173"/>
                  </a:lnTo>
                  <a:lnTo>
                    <a:pt x="388" y="1180"/>
                  </a:lnTo>
                  <a:lnTo>
                    <a:pt x="397" y="1184"/>
                  </a:lnTo>
                  <a:lnTo>
                    <a:pt x="405" y="1190"/>
                  </a:lnTo>
                  <a:lnTo>
                    <a:pt x="413" y="1192"/>
                  </a:lnTo>
                  <a:lnTo>
                    <a:pt x="420" y="1197"/>
                  </a:lnTo>
                  <a:lnTo>
                    <a:pt x="426" y="1201"/>
                  </a:lnTo>
                  <a:lnTo>
                    <a:pt x="434" y="1203"/>
                  </a:lnTo>
                  <a:lnTo>
                    <a:pt x="439" y="1207"/>
                  </a:lnTo>
                  <a:lnTo>
                    <a:pt x="445" y="1211"/>
                  </a:lnTo>
                  <a:lnTo>
                    <a:pt x="453" y="1214"/>
                  </a:lnTo>
                  <a:lnTo>
                    <a:pt x="460" y="1218"/>
                  </a:lnTo>
                  <a:lnTo>
                    <a:pt x="468" y="1220"/>
                  </a:lnTo>
                  <a:lnTo>
                    <a:pt x="473" y="1224"/>
                  </a:lnTo>
                  <a:lnTo>
                    <a:pt x="485" y="1230"/>
                  </a:lnTo>
                  <a:lnTo>
                    <a:pt x="496" y="1233"/>
                  </a:lnTo>
                  <a:lnTo>
                    <a:pt x="506" y="1235"/>
                  </a:lnTo>
                  <a:lnTo>
                    <a:pt x="515" y="1237"/>
                  </a:lnTo>
                  <a:lnTo>
                    <a:pt x="521" y="1237"/>
                  </a:lnTo>
                  <a:lnTo>
                    <a:pt x="527" y="1239"/>
                  </a:lnTo>
                  <a:lnTo>
                    <a:pt x="529" y="1235"/>
                  </a:lnTo>
                  <a:lnTo>
                    <a:pt x="529" y="1230"/>
                  </a:lnTo>
                  <a:lnTo>
                    <a:pt x="525" y="1224"/>
                  </a:lnTo>
                  <a:lnTo>
                    <a:pt x="515" y="1218"/>
                  </a:lnTo>
                  <a:lnTo>
                    <a:pt x="508" y="1214"/>
                  </a:lnTo>
                  <a:lnTo>
                    <a:pt x="500" y="1213"/>
                  </a:lnTo>
                  <a:lnTo>
                    <a:pt x="491" y="1209"/>
                  </a:lnTo>
                  <a:lnTo>
                    <a:pt x="483" y="1205"/>
                  </a:lnTo>
                  <a:lnTo>
                    <a:pt x="472" y="1201"/>
                  </a:lnTo>
                  <a:lnTo>
                    <a:pt x="460" y="1195"/>
                  </a:lnTo>
                  <a:lnTo>
                    <a:pt x="449" y="1192"/>
                  </a:lnTo>
                  <a:lnTo>
                    <a:pt x="439" y="1186"/>
                  </a:lnTo>
                  <a:lnTo>
                    <a:pt x="428" y="1182"/>
                  </a:lnTo>
                  <a:lnTo>
                    <a:pt x="416" y="1176"/>
                  </a:lnTo>
                  <a:lnTo>
                    <a:pt x="405" y="1171"/>
                  </a:lnTo>
                  <a:lnTo>
                    <a:pt x="397" y="1167"/>
                  </a:lnTo>
                  <a:lnTo>
                    <a:pt x="386" y="1159"/>
                  </a:lnTo>
                  <a:lnTo>
                    <a:pt x="375" y="1152"/>
                  </a:lnTo>
                  <a:lnTo>
                    <a:pt x="363" y="1144"/>
                  </a:lnTo>
                  <a:lnTo>
                    <a:pt x="352" y="1137"/>
                  </a:lnTo>
                  <a:lnTo>
                    <a:pt x="346" y="1131"/>
                  </a:lnTo>
                  <a:lnTo>
                    <a:pt x="340" y="1127"/>
                  </a:lnTo>
                  <a:lnTo>
                    <a:pt x="333" y="1121"/>
                  </a:lnTo>
                  <a:lnTo>
                    <a:pt x="327" y="1118"/>
                  </a:lnTo>
                  <a:lnTo>
                    <a:pt x="316" y="1108"/>
                  </a:lnTo>
                  <a:lnTo>
                    <a:pt x="304" y="1100"/>
                  </a:lnTo>
                  <a:lnTo>
                    <a:pt x="297" y="1095"/>
                  </a:lnTo>
                  <a:lnTo>
                    <a:pt x="291" y="1091"/>
                  </a:lnTo>
                  <a:lnTo>
                    <a:pt x="283" y="1085"/>
                  </a:lnTo>
                  <a:lnTo>
                    <a:pt x="278" y="1079"/>
                  </a:lnTo>
                  <a:lnTo>
                    <a:pt x="270" y="1074"/>
                  </a:lnTo>
                  <a:lnTo>
                    <a:pt x="264" y="1070"/>
                  </a:lnTo>
                  <a:lnTo>
                    <a:pt x="259" y="1064"/>
                  </a:lnTo>
                  <a:lnTo>
                    <a:pt x="253" y="1060"/>
                  </a:lnTo>
                  <a:lnTo>
                    <a:pt x="245" y="1055"/>
                  </a:lnTo>
                  <a:lnTo>
                    <a:pt x="240" y="1049"/>
                  </a:lnTo>
                  <a:lnTo>
                    <a:pt x="234" y="1043"/>
                  </a:lnTo>
                  <a:lnTo>
                    <a:pt x="228" y="1040"/>
                  </a:lnTo>
                  <a:lnTo>
                    <a:pt x="215" y="1028"/>
                  </a:lnTo>
                  <a:lnTo>
                    <a:pt x="205" y="1019"/>
                  </a:lnTo>
                  <a:lnTo>
                    <a:pt x="198" y="1013"/>
                  </a:lnTo>
                  <a:lnTo>
                    <a:pt x="192" y="1005"/>
                  </a:lnTo>
                  <a:lnTo>
                    <a:pt x="186" y="998"/>
                  </a:lnTo>
                  <a:lnTo>
                    <a:pt x="181" y="992"/>
                  </a:lnTo>
                  <a:lnTo>
                    <a:pt x="173" y="983"/>
                  </a:lnTo>
                  <a:lnTo>
                    <a:pt x="167" y="975"/>
                  </a:lnTo>
                  <a:lnTo>
                    <a:pt x="162" y="965"/>
                  </a:lnTo>
                  <a:lnTo>
                    <a:pt x="156" y="958"/>
                  </a:lnTo>
                  <a:lnTo>
                    <a:pt x="150" y="948"/>
                  </a:lnTo>
                  <a:lnTo>
                    <a:pt x="145" y="937"/>
                  </a:lnTo>
                  <a:lnTo>
                    <a:pt x="139" y="927"/>
                  </a:lnTo>
                  <a:lnTo>
                    <a:pt x="133" y="918"/>
                  </a:lnTo>
                  <a:lnTo>
                    <a:pt x="128" y="908"/>
                  </a:lnTo>
                  <a:lnTo>
                    <a:pt x="122" y="897"/>
                  </a:lnTo>
                  <a:lnTo>
                    <a:pt x="116" y="887"/>
                  </a:lnTo>
                  <a:lnTo>
                    <a:pt x="112" y="878"/>
                  </a:lnTo>
                  <a:lnTo>
                    <a:pt x="107" y="867"/>
                  </a:lnTo>
                  <a:lnTo>
                    <a:pt x="103" y="855"/>
                  </a:lnTo>
                  <a:lnTo>
                    <a:pt x="97" y="844"/>
                  </a:lnTo>
                  <a:lnTo>
                    <a:pt x="93" y="834"/>
                  </a:lnTo>
                  <a:lnTo>
                    <a:pt x="88" y="823"/>
                  </a:lnTo>
                  <a:lnTo>
                    <a:pt x="84" y="813"/>
                  </a:lnTo>
                  <a:lnTo>
                    <a:pt x="80" y="802"/>
                  </a:lnTo>
                  <a:lnTo>
                    <a:pt x="76" y="792"/>
                  </a:lnTo>
                  <a:lnTo>
                    <a:pt x="74" y="783"/>
                  </a:lnTo>
                  <a:lnTo>
                    <a:pt x="70" y="773"/>
                  </a:lnTo>
                  <a:lnTo>
                    <a:pt x="67" y="764"/>
                  </a:lnTo>
                  <a:lnTo>
                    <a:pt x="65" y="756"/>
                  </a:lnTo>
                  <a:lnTo>
                    <a:pt x="63" y="747"/>
                  </a:lnTo>
                  <a:lnTo>
                    <a:pt x="63" y="739"/>
                  </a:lnTo>
                  <a:lnTo>
                    <a:pt x="61" y="733"/>
                  </a:lnTo>
                  <a:lnTo>
                    <a:pt x="61" y="728"/>
                  </a:lnTo>
                  <a:lnTo>
                    <a:pt x="59" y="720"/>
                  </a:lnTo>
                  <a:lnTo>
                    <a:pt x="57" y="713"/>
                  </a:lnTo>
                  <a:lnTo>
                    <a:pt x="55" y="705"/>
                  </a:lnTo>
                  <a:lnTo>
                    <a:pt x="55" y="697"/>
                  </a:lnTo>
                  <a:lnTo>
                    <a:pt x="51" y="688"/>
                  </a:lnTo>
                  <a:lnTo>
                    <a:pt x="50" y="678"/>
                  </a:lnTo>
                  <a:lnTo>
                    <a:pt x="46" y="669"/>
                  </a:lnTo>
                  <a:lnTo>
                    <a:pt x="44" y="659"/>
                  </a:lnTo>
                  <a:lnTo>
                    <a:pt x="40" y="648"/>
                  </a:lnTo>
                  <a:lnTo>
                    <a:pt x="38" y="637"/>
                  </a:lnTo>
                  <a:lnTo>
                    <a:pt x="36" y="623"/>
                  </a:lnTo>
                  <a:lnTo>
                    <a:pt x="34" y="612"/>
                  </a:lnTo>
                  <a:lnTo>
                    <a:pt x="32" y="606"/>
                  </a:lnTo>
                  <a:lnTo>
                    <a:pt x="32" y="600"/>
                  </a:lnTo>
                  <a:lnTo>
                    <a:pt x="31" y="593"/>
                  </a:lnTo>
                  <a:lnTo>
                    <a:pt x="31" y="587"/>
                  </a:lnTo>
                  <a:lnTo>
                    <a:pt x="29" y="581"/>
                  </a:lnTo>
                  <a:lnTo>
                    <a:pt x="29" y="576"/>
                  </a:lnTo>
                  <a:lnTo>
                    <a:pt x="29" y="568"/>
                  </a:lnTo>
                  <a:lnTo>
                    <a:pt x="29" y="562"/>
                  </a:lnTo>
                  <a:lnTo>
                    <a:pt x="27" y="553"/>
                  </a:lnTo>
                  <a:lnTo>
                    <a:pt x="27" y="545"/>
                  </a:lnTo>
                  <a:lnTo>
                    <a:pt x="27" y="538"/>
                  </a:lnTo>
                  <a:lnTo>
                    <a:pt x="27" y="530"/>
                  </a:lnTo>
                  <a:lnTo>
                    <a:pt x="27" y="521"/>
                  </a:lnTo>
                  <a:lnTo>
                    <a:pt x="27" y="513"/>
                  </a:lnTo>
                  <a:lnTo>
                    <a:pt x="27" y="505"/>
                  </a:lnTo>
                  <a:lnTo>
                    <a:pt x="29" y="498"/>
                  </a:lnTo>
                  <a:lnTo>
                    <a:pt x="29" y="488"/>
                  </a:lnTo>
                  <a:lnTo>
                    <a:pt x="29" y="481"/>
                  </a:lnTo>
                  <a:lnTo>
                    <a:pt x="29" y="473"/>
                  </a:lnTo>
                  <a:lnTo>
                    <a:pt x="31" y="465"/>
                  </a:lnTo>
                  <a:lnTo>
                    <a:pt x="32" y="458"/>
                  </a:lnTo>
                  <a:lnTo>
                    <a:pt x="32" y="448"/>
                  </a:lnTo>
                  <a:lnTo>
                    <a:pt x="34" y="443"/>
                  </a:lnTo>
                  <a:lnTo>
                    <a:pt x="36" y="435"/>
                  </a:lnTo>
                  <a:lnTo>
                    <a:pt x="36" y="427"/>
                  </a:lnTo>
                  <a:lnTo>
                    <a:pt x="38" y="420"/>
                  </a:lnTo>
                  <a:lnTo>
                    <a:pt x="40" y="412"/>
                  </a:lnTo>
                  <a:lnTo>
                    <a:pt x="42" y="405"/>
                  </a:lnTo>
                  <a:lnTo>
                    <a:pt x="44" y="399"/>
                  </a:lnTo>
                  <a:lnTo>
                    <a:pt x="46" y="391"/>
                  </a:lnTo>
                  <a:lnTo>
                    <a:pt x="46" y="384"/>
                  </a:lnTo>
                  <a:lnTo>
                    <a:pt x="50" y="378"/>
                  </a:lnTo>
                  <a:lnTo>
                    <a:pt x="51" y="370"/>
                  </a:lnTo>
                  <a:lnTo>
                    <a:pt x="53" y="365"/>
                  </a:lnTo>
                  <a:lnTo>
                    <a:pt x="55" y="359"/>
                  </a:lnTo>
                  <a:lnTo>
                    <a:pt x="57" y="353"/>
                  </a:lnTo>
                  <a:lnTo>
                    <a:pt x="63" y="342"/>
                  </a:lnTo>
                  <a:lnTo>
                    <a:pt x="69" y="334"/>
                  </a:lnTo>
                  <a:lnTo>
                    <a:pt x="70" y="323"/>
                  </a:lnTo>
                  <a:lnTo>
                    <a:pt x="76" y="315"/>
                  </a:lnTo>
                  <a:lnTo>
                    <a:pt x="80" y="306"/>
                  </a:lnTo>
                  <a:lnTo>
                    <a:pt x="86" y="296"/>
                  </a:lnTo>
                  <a:lnTo>
                    <a:pt x="91" y="289"/>
                  </a:lnTo>
                  <a:lnTo>
                    <a:pt x="97" y="279"/>
                  </a:lnTo>
                  <a:lnTo>
                    <a:pt x="101" y="270"/>
                  </a:lnTo>
                  <a:lnTo>
                    <a:pt x="108" y="262"/>
                  </a:lnTo>
                  <a:lnTo>
                    <a:pt x="112" y="253"/>
                  </a:lnTo>
                  <a:lnTo>
                    <a:pt x="118" y="245"/>
                  </a:lnTo>
                  <a:lnTo>
                    <a:pt x="126" y="235"/>
                  </a:lnTo>
                  <a:lnTo>
                    <a:pt x="131" y="228"/>
                  </a:lnTo>
                  <a:lnTo>
                    <a:pt x="137" y="220"/>
                  </a:lnTo>
                  <a:lnTo>
                    <a:pt x="143" y="213"/>
                  </a:lnTo>
                  <a:lnTo>
                    <a:pt x="148" y="205"/>
                  </a:lnTo>
                  <a:lnTo>
                    <a:pt x="156" y="197"/>
                  </a:lnTo>
                  <a:lnTo>
                    <a:pt x="162" y="190"/>
                  </a:lnTo>
                  <a:lnTo>
                    <a:pt x="167" y="182"/>
                  </a:lnTo>
                  <a:lnTo>
                    <a:pt x="173" y="176"/>
                  </a:lnTo>
                  <a:lnTo>
                    <a:pt x="179" y="169"/>
                  </a:lnTo>
                  <a:lnTo>
                    <a:pt x="185" y="161"/>
                  </a:lnTo>
                  <a:lnTo>
                    <a:pt x="190" y="156"/>
                  </a:lnTo>
                  <a:lnTo>
                    <a:pt x="196" y="150"/>
                  </a:lnTo>
                  <a:lnTo>
                    <a:pt x="204" y="144"/>
                  </a:lnTo>
                  <a:lnTo>
                    <a:pt x="213" y="131"/>
                  </a:lnTo>
                  <a:lnTo>
                    <a:pt x="223" y="121"/>
                  </a:lnTo>
                  <a:lnTo>
                    <a:pt x="234" y="112"/>
                  </a:lnTo>
                  <a:lnTo>
                    <a:pt x="243" y="104"/>
                  </a:lnTo>
                  <a:lnTo>
                    <a:pt x="251" y="95"/>
                  </a:lnTo>
                  <a:lnTo>
                    <a:pt x="261" y="89"/>
                  </a:lnTo>
                  <a:lnTo>
                    <a:pt x="270" y="80"/>
                  </a:lnTo>
                  <a:lnTo>
                    <a:pt x="281" y="72"/>
                  </a:lnTo>
                  <a:lnTo>
                    <a:pt x="291" y="64"/>
                  </a:lnTo>
                  <a:lnTo>
                    <a:pt x="299" y="57"/>
                  </a:lnTo>
                  <a:lnTo>
                    <a:pt x="308" y="49"/>
                  </a:lnTo>
                  <a:lnTo>
                    <a:pt x="318" y="43"/>
                  </a:lnTo>
                  <a:lnTo>
                    <a:pt x="327" y="36"/>
                  </a:lnTo>
                  <a:lnTo>
                    <a:pt x="335" y="30"/>
                  </a:lnTo>
                  <a:lnTo>
                    <a:pt x="340" y="24"/>
                  </a:lnTo>
                  <a:lnTo>
                    <a:pt x="348" y="21"/>
                  </a:lnTo>
                  <a:lnTo>
                    <a:pt x="358" y="13"/>
                  </a:lnTo>
                  <a:lnTo>
                    <a:pt x="361" y="13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9" name="Freeform 49"/>
            <p:cNvSpPr>
              <a:spLocks/>
            </p:cNvSpPr>
            <p:nvPr/>
          </p:nvSpPr>
          <p:spPr bwMode="auto">
            <a:xfrm>
              <a:off x="2748" y="2389"/>
              <a:ext cx="559" cy="198"/>
            </a:xfrm>
            <a:custGeom>
              <a:avLst/>
              <a:gdLst>
                <a:gd name="T0" fmla="*/ 1 w 1118"/>
                <a:gd name="T1" fmla="*/ 0 h 398"/>
                <a:gd name="T2" fmla="*/ 1 w 1118"/>
                <a:gd name="T3" fmla="*/ 1 h 398"/>
                <a:gd name="T4" fmla="*/ 2 w 1118"/>
                <a:gd name="T5" fmla="*/ 1 h 398"/>
                <a:gd name="T6" fmla="*/ 2 w 1118"/>
                <a:gd name="T7" fmla="*/ 1 h 398"/>
                <a:gd name="T8" fmla="*/ 2 w 1118"/>
                <a:gd name="T9" fmla="*/ 1 h 398"/>
                <a:gd name="T10" fmla="*/ 3 w 1118"/>
                <a:gd name="T11" fmla="*/ 1 h 398"/>
                <a:gd name="T12" fmla="*/ 3 w 1118"/>
                <a:gd name="T13" fmla="*/ 0 h 398"/>
                <a:gd name="T14" fmla="*/ 3 w 1118"/>
                <a:gd name="T15" fmla="*/ 0 h 398"/>
                <a:gd name="T16" fmla="*/ 4 w 1118"/>
                <a:gd name="T17" fmla="*/ 0 h 398"/>
                <a:gd name="T18" fmla="*/ 4 w 1118"/>
                <a:gd name="T19" fmla="*/ 0 h 398"/>
                <a:gd name="T20" fmla="*/ 4 w 1118"/>
                <a:gd name="T21" fmla="*/ 1 h 398"/>
                <a:gd name="T22" fmla="*/ 4 w 1118"/>
                <a:gd name="T23" fmla="*/ 1 h 398"/>
                <a:gd name="T24" fmla="*/ 4 w 1118"/>
                <a:gd name="T25" fmla="*/ 1 h 398"/>
                <a:gd name="T26" fmla="*/ 3 w 1118"/>
                <a:gd name="T27" fmla="*/ 1 h 398"/>
                <a:gd name="T28" fmla="*/ 3 w 1118"/>
                <a:gd name="T29" fmla="*/ 1 h 398"/>
                <a:gd name="T30" fmla="*/ 3 w 1118"/>
                <a:gd name="T31" fmla="*/ 1 h 398"/>
                <a:gd name="T32" fmla="*/ 3 w 1118"/>
                <a:gd name="T33" fmla="*/ 1 h 398"/>
                <a:gd name="T34" fmla="*/ 2 w 1118"/>
                <a:gd name="T35" fmla="*/ 1 h 398"/>
                <a:gd name="T36" fmla="*/ 2 w 1118"/>
                <a:gd name="T37" fmla="*/ 1 h 398"/>
                <a:gd name="T38" fmla="*/ 2 w 1118"/>
                <a:gd name="T39" fmla="*/ 1 h 398"/>
                <a:gd name="T40" fmla="*/ 2 w 1118"/>
                <a:gd name="T41" fmla="*/ 1 h 398"/>
                <a:gd name="T42" fmla="*/ 1 w 1118"/>
                <a:gd name="T43" fmla="*/ 1 h 398"/>
                <a:gd name="T44" fmla="*/ 1 w 1118"/>
                <a:gd name="T45" fmla="*/ 1 h 398"/>
                <a:gd name="T46" fmla="*/ 1 w 1118"/>
                <a:gd name="T47" fmla="*/ 1 h 398"/>
                <a:gd name="T48" fmla="*/ 1 w 1118"/>
                <a:gd name="T49" fmla="*/ 1 h 398"/>
                <a:gd name="T50" fmla="*/ 1 w 1118"/>
                <a:gd name="T51" fmla="*/ 1 h 398"/>
                <a:gd name="T52" fmla="*/ 1 w 1118"/>
                <a:gd name="T53" fmla="*/ 1 h 398"/>
                <a:gd name="T54" fmla="*/ 1 w 1118"/>
                <a:gd name="T55" fmla="*/ 1 h 398"/>
                <a:gd name="T56" fmla="*/ 1 w 1118"/>
                <a:gd name="T57" fmla="*/ 0 h 398"/>
                <a:gd name="T58" fmla="*/ 1 w 1118"/>
                <a:gd name="T59" fmla="*/ 0 h 398"/>
                <a:gd name="T60" fmla="*/ 1 w 1118"/>
                <a:gd name="T61" fmla="*/ 0 h 398"/>
                <a:gd name="T62" fmla="*/ 1 w 1118"/>
                <a:gd name="T63" fmla="*/ 0 h 398"/>
                <a:gd name="T64" fmla="*/ 1 w 1118"/>
                <a:gd name="T65" fmla="*/ 0 h 398"/>
                <a:gd name="T66" fmla="*/ 1 w 1118"/>
                <a:gd name="T67" fmla="*/ 0 h 398"/>
                <a:gd name="T68" fmla="*/ 1 w 1118"/>
                <a:gd name="T69" fmla="*/ 0 h 398"/>
                <a:gd name="T70" fmla="*/ 1 w 1118"/>
                <a:gd name="T71" fmla="*/ 0 h 398"/>
                <a:gd name="T72" fmla="*/ 1 w 1118"/>
                <a:gd name="T73" fmla="*/ 0 h 398"/>
                <a:gd name="T74" fmla="*/ 1 w 1118"/>
                <a:gd name="T75" fmla="*/ 0 h 398"/>
                <a:gd name="T76" fmla="*/ 1 w 1118"/>
                <a:gd name="T77" fmla="*/ 0 h 398"/>
                <a:gd name="T78" fmla="*/ 1 w 1118"/>
                <a:gd name="T79" fmla="*/ 0 h 398"/>
                <a:gd name="T80" fmla="*/ 1 w 1118"/>
                <a:gd name="T81" fmla="*/ 0 h 398"/>
                <a:gd name="T82" fmla="*/ 1 w 1118"/>
                <a:gd name="T83" fmla="*/ 0 h 398"/>
                <a:gd name="T84" fmla="*/ 1 w 1118"/>
                <a:gd name="T85" fmla="*/ 0 h 398"/>
                <a:gd name="T86" fmla="*/ 1 w 1118"/>
                <a:gd name="T87" fmla="*/ 1 h 398"/>
                <a:gd name="T88" fmla="*/ 1 w 1118"/>
                <a:gd name="T89" fmla="*/ 1 h 398"/>
                <a:gd name="T90" fmla="*/ 1 w 1118"/>
                <a:gd name="T91" fmla="*/ 1 h 398"/>
                <a:gd name="T92" fmla="*/ 1 w 1118"/>
                <a:gd name="T93" fmla="*/ 1 h 398"/>
                <a:gd name="T94" fmla="*/ 1 w 1118"/>
                <a:gd name="T95" fmla="*/ 1 h 398"/>
                <a:gd name="T96" fmla="*/ 2 w 1118"/>
                <a:gd name="T97" fmla="*/ 1 h 398"/>
                <a:gd name="T98" fmla="*/ 2 w 1118"/>
                <a:gd name="T99" fmla="*/ 1 h 398"/>
                <a:gd name="T100" fmla="*/ 2 w 1118"/>
                <a:gd name="T101" fmla="*/ 1 h 398"/>
                <a:gd name="T102" fmla="*/ 3 w 1118"/>
                <a:gd name="T103" fmla="*/ 1 h 398"/>
                <a:gd name="T104" fmla="*/ 3 w 1118"/>
                <a:gd name="T105" fmla="*/ 1 h 398"/>
                <a:gd name="T106" fmla="*/ 2 w 1118"/>
                <a:gd name="T107" fmla="*/ 1 h 398"/>
                <a:gd name="T108" fmla="*/ 2 w 1118"/>
                <a:gd name="T109" fmla="*/ 1 h 398"/>
                <a:gd name="T110" fmla="*/ 2 w 1118"/>
                <a:gd name="T111" fmla="*/ 1 h 398"/>
                <a:gd name="T112" fmla="*/ 2 w 1118"/>
                <a:gd name="T113" fmla="*/ 1 h 398"/>
                <a:gd name="T114" fmla="*/ 2 w 1118"/>
                <a:gd name="T115" fmla="*/ 1 h 398"/>
                <a:gd name="T116" fmla="*/ 1 w 1118"/>
                <a:gd name="T117" fmla="*/ 1 h 398"/>
                <a:gd name="T118" fmla="*/ 1 w 1118"/>
                <a:gd name="T119" fmla="*/ 1 h 3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18"/>
                <a:gd name="T181" fmla="*/ 0 h 398"/>
                <a:gd name="T182" fmla="*/ 1118 w 1118"/>
                <a:gd name="T183" fmla="*/ 398 h 3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18" h="398">
                  <a:moveTo>
                    <a:pt x="376" y="240"/>
                  </a:moveTo>
                  <a:lnTo>
                    <a:pt x="380" y="240"/>
                  </a:lnTo>
                  <a:lnTo>
                    <a:pt x="386" y="244"/>
                  </a:lnTo>
                  <a:lnTo>
                    <a:pt x="393" y="244"/>
                  </a:lnTo>
                  <a:lnTo>
                    <a:pt x="399" y="245"/>
                  </a:lnTo>
                  <a:lnTo>
                    <a:pt x="407" y="247"/>
                  </a:lnTo>
                  <a:lnTo>
                    <a:pt x="416" y="249"/>
                  </a:lnTo>
                  <a:lnTo>
                    <a:pt x="424" y="251"/>
                  </a:lnTo>
                  <a:lnTo>
                    <a:pt x="435" y="253"/>
                  </a:lnTo>
                  <a:lnTo>
                    <a:pt x="445" y="255"/>
                  </a:lnTo>
                  <a:lnTo>
                    <a:pt x="456" y="255"/>
                  </a:lnTo>
                  <a:lnTo>
                    <a:pt x="467" y="257"/>
                  </a:lnTo>
                  <a:lnTo>
                    <a:pt x="479" y="259"/>
                  </a:lnTo>
                  <a:lnTo>
                    <a:pt x="484" y="259"/>
                  </a:lnTo>
                  <a:lnTo>
                    <a:pt x="492" y="261"/>
                  </a:lnTo>
                  <a:lnTo>
                    <a:pt x="498" y="261"/>
                  </a:lnTo>
                  <a:lnTo>
                    <a:pt x="505" y="261"/>
                  </a:lnTo>
                  <a:lnTo>
                    <a:pt x="511" y="261"/>
                  </a:lnTo>
                  <a:lnTo>
                    <a:pt x="519" y="263"/>
                  </a:lnTo>
                  <a:lnTo>
                    <a:pt x="526" y="263"/>
                  </a:lnTo>
                  <a:lnTo>
                    <a:pt x="534" y="264"/>
                  </a:lnTo>
                  <a:lnTo>
                    <a:pt x="540" y="264"/>
                  </a:lnTo>
                  <a:lnTo>
                    <a:pt x="547" y="264"/>
                  </a:lnTo>
                  <a:lnTo>
                    <a:pt x="555" y="264"/>
                  </a:lnTo>
                  <a:lnTo>
                    <a:pt x="562" y="266"/>
                  </a:lnTo>
                  <a:lnTo>
                    <a:pt x="570" y="266"/>
                  </a:lnTo>
                  <a:lnTo>
                    <a:pt x="578" y="266"/>
                  </a:lnTo>
                  <a:lnTo>
                    <a:pt x="585" y="266"/>
                  </a:lnTo>
                  <a:lnTo>
                    <a:pt x="595" y="266"/>
                  </a:lnTo>
                  <a:lnTo>
                    <a:pt x="602" y="266"/>
                  </a:lnTo>
                  <a:lnTo>
                    <a:pt x="610" y="266"/>
                  </a:lnTo>
                  <a:lnTo>
                    <a:pt x="618" y="266"/>
                  </a:lnTo>
                  <a:lnTo>
                    <a:pt x="627" y="268"/>
                  </a:lnTo>
                  <a:lnTo>
                    <a:pt x="635" y="268"/>
                  </a:lnTo>
                  <a:lnTo>
                    <a:pt x="644" y="268"/>
                  </a:lnTo>
                  <a:lnTo>
                    <a:pt x="652" y="268"/>
                  </a:lnTo>
                  <a:lnTo>
                    <a:pt x="663" y="270"/>
                  </a:lnTo>
                  <a:lnTo>
                    <a:pt x="671" y="270"/>
                  </a:lnTo>
                  <a:lnTo>
                    <a:pt x="680" y="270"/>
                  </a:lnTo>
                  <a:lnTo>
                    <a:pt x="688" y="270"/>
                  </a:lnTo>
                  <a:lnTo>
                    <a:pt x="697" y="270"/>
                  </a:lnTo>
                  <a:lnTo>
                    <a:pt x="707" y="270"/>
                  </a:lnTo>
                  <a:lnTo>
                    <a:pt x="716" y="270"/>
                  </a:lnTo>
                  <a:lnTo>
                    <a:pt x="726" y="270"/>
                  </a:lnTo>
                  <a:lnTo>
                    <a:pt x="735" y="270"/>
                  </a:lnTo>
                  <a:lnTo>
                    <a:pt x="745" y="270"/>
                  </a:lnTo>
                  <a:lnTo>
                    <a:pt x="754" y="270"/>
                  </a:lnTo>
                  <a:lnTo>
                    <a:pt x="764" y="270"/>
                  </a:lnTo>
                  <a:lnTo>
                    <a:pt x="773" y="270"/>
                  </a:lnTo>
                  <a:lnTo>
                    <a:pt x="785" y="270"/>
                  </a:lnTo>
                  <a:lnTo>
                    <a:pt x="794" y="270"/>
                  </a:lnTo>
                  <a:lnTo>
                    <a:pt x="804" y="270"/>
                  </a:lnTo>
                  <a:lnTo>
                    <a:pt x="815" y="270"/>
                  </a:lnTo>
                  <a:lnTo>
                    <a:pt x="827" y="268"/>
                  </a:lnTo>
                  <a:lnTo>
                    <a:pt x="838" y="268"/>
                  </a:lnTo>
                  <a:lnTo>
                    <a:pt x="848" y="266"/>
                  </a:lnTo>
                  <a:lnTo>
                    <a:pt x="861" y="266"/>
                  </a:lnTo>
                  <a:lnTo>
                    <a:pt x="872" y="263"/>
                  </a:lnTo>
                  <a:lnTo>
                    <a:pt x="884" y="261"/>
                  </a:lnTo>
                  <a:lnTo>
                    <a:pt x="893" y="259"/>
                  </a:lnTo>
                  <a:lnTo>
                    <a:pt x="905" y="257"/>
                  </a:lnTo>
                  <a:lnTo>
                    <a:pt x="914" y="255"/>
                  </a:lnTo>
                  <a:lnTo>
                    <a:pt x="924" y="251"/>
                  </a:lnTo>
                  <a:lnTo>
                    <a:pt x="933" y="249"/>
                  </a:lnTo>
                  <a:lnTo>
                    <a:pt x="943" y="247"/>
                  </a:lnTo>
                  <a:lnTo>
                    <a:pt x="950" y="244"/>
                  </a:lnTo>
                  <a:lnTo>
                    <a:pt x="958" y="244"/>
                  </a:lnTo>
                  <a:lnTo>
                    <a:pt x="965" y="240"/>
                  </a:lnTo>
                  <a:lnTo>
                    <a:pt x="975" y="240"/>
                  </a:lnTo>
                  <a:lnTo>
                    <a:pt x="981" y="236"/>
                  </a:lnTo>
                  <a:lnTo>
                    <a:pt x="988" y="234"/>
                  </a:lnTo>
                  <a:lnTo>
                    <a:pt x="996" y="232"/>
                  </a:lnTo>
                  <a:lnTo>
                    <a:pt x="1003" y="230"/>
                  </a:lnTo>
                  <a:lnTo>
                    <a:pt x="1009" y="226"/>
                  </a:lnTo>
                  <a:lnTo>
                    <a:pt x="1017" y="225"/>
                  </a:lnTo>
                  <a:lnTo>
                    <a:pt x="1022" y="223"/>
                  </a:lnTo>
                  <a:lnTo>
                    <a:pt x="1028" y="221"/>
                  </a:lnTo>
                  <a:lnTo>
                    <a:pt x="1038" y="217"/>
                  </a:lnTo>
                  <a:lnTo>
                    <a:pt x="1045" y="213"/>
                  </a:lnTo>
                  <a:lnTo>
                    <a:pt x="1051" y="209"/>
                  </a:lnTo>
                  <a:lnTo>
                    <a:pt x="1059" y="207"/>
                  </a:lnTo>
                  <a:lnTo>
                    <a:pt x="1068" y="202"/>
                  </a:lnTo>
                  <a:lnTo>
                    <a:pt x="1074" y="196"/>
                  </a:lnTo>
                  <a:lnTo>
                    <a:pt x="1078" y="192"/>
                  </a:lnTo>
                  <a:lnTo>
                    <a:pt x="1080" y="192"/>
                  </a:lnTo>
                  <a:lnTo>
                    <a:pt x="1080" y="194"/>
                  </a:lnTo>
                  <a:lnTo>
                    <a:pt x="1080" y="202"/>
                  </a:lnTo>
                  <a:lnTo>
                    <a:pt x="1080" y="209"/>
                  </a:lnTo>
                  <a:lnTo>
                    <a:pt x="1080" y="221"/>
                  </a:lnTo>
                  <a:lnTo>
                    <a:pt x="1076" y="232"/>
                  </a:lnTo>
                  <a:lnTo>
                    <a:pt x="1072" y="244"/>
                  </a:lnTo>
                  <a:lnTo>
                    <a:pt x="1068" y="247"/>
                  </a:lnTo>
                  <a:lnTo>
                    <a:pt x="1064" y="251"/>
                  </a:lnTo>
                  <a:lnTo>
                    <a:pt x="1059" y="255"/>
                  </a:lnTo>
                  <a:lnTo>
                    <a:pt x="1053" y="261"/>
                  </a:lnTo>
                  <a:lnTo>
                    <a:pt x="1047" y="263"/>
                  </a:lnTo>
                  <a:lnTo>
                    <a:pt x="1041" y="264"/>
                  </a:lnTo>
                  <a:lnTo>
                    <a:pt x="1038" y="266"/>
                  </a:lnTo>
                  <a:lnTo>
                    <a:pt x="1038" y="270"/>
                  </a:lnTo>
                  <a:lnTo>
                    <a:pt x="1036" y="274"/>
                  </a:lnTo>
                  <a:lnTo>
                    <a:pt x="1040" y="280"/>
                  </a:lnTo>
                  <a:lnTo>
                    <a:pt x="1043" y="282"/>
                  </a:lnTo>
                  <a:lnTo>
                    <a:pt x="1053" y="285"/>
                  </a:lnTo>
                  <a:lnTo>
                    <a:pt x="1062" y="283"/>
                  </a:lnTo>
                  <a:lnTo>
                    <a:pt x="1074" y="283"/>
                  </a:lnTo>
                  <a:lnTo>
                    <a:pt x="1080" y="282"/>
                  </a:lnTo>
                  <a:lnTo>
                    <a:pt x="1085" y="282"/>
                  </a:lnTo>
                  <a:lnTo>
                    <a:pt x="1091" y="282"/>
                  </a:lnTo>
                  <a:lnTo>
                    <a:pt x="1097" y="285"/>
                  </a:lnTo>
                  <a:lnTo>
                    <a:pt x="1106" y="291"/>
                  </a:lnTo>
                  <a:lnTo>
                    <a:pt x="1116" y="299"/>
                  </a:lnTo>
                  <a:lnTo>
                    <a:pt x="1118" y="308"/>
                  </a:lnTo>
                  <a:lnTo>
                    <a:pt x="1114" y="320"/>
                  </a:lnTo>
                  <a:lnTo>
                    <a:pt x="1110" y="323"/>
                  </a:lnTo>
                  <a:lnTo>
                    <a:pt x="1104" y="329"/>
                  </a:lnTo>
                  <a:lnTo>
                    <a:pt x="1095" y="333"/>
                  </a:lnTo>
                  <a:lnTo>
                    <a:pt x="1085" y="339"/>
                  </a:lnTo>
                  <a:lnTo>
                    <a:pt x="1080" y="340"/>
                  </a:lnTo>
                  <a:lnTo>
                    <a:pt x="1076" y="342"/>
                  </a:lnTo>
                  <a:lnTo>
                    <a:pt x="1068" y="344"/>
                  </a:lnTo>
                  <a:lnTo>
                    <a:pt x="1062" y="348"/>
                  </a:lnTo>
                  <a:lnTo>
                    <a:pt x="1055" y="352"/>
                  </a:lnTo>
                  <a:lnTo>
                    <a:pt x="1047" y="356"/>
                  </a:lnTo>
                  <a:lnTo>
                    <a:pt x="1038" y="360"/>
                  </a:lnTo>
                  <a:lnTo>
                    <a:pt x="1028" y="361"/>
                  </a:lnTo>
                  <a:lnTo>
                    <a:pt x="1021" y="363"/>
                  </a:lnTo>
                  <a:lnTo>
                    <a:pt x="1015" y="365"/>
                  </a:lnTo>
                  <a:lnTo>
                    <a:pt x="1009" y="367"/>
                  </a:lnTo>
                  <a:lnTo>
                    <a:pt x="1003" y="369"/>
                  </a:lnTo>
                  <a:lnTo>
                    <a:pt x="994" y="369"/>
                  </a:lnTo>
                  <a:lnTo>
                    <a:pt x="988" y="373"/>
                  </a:lnTo>
                  <a:lnTo>
                    <a:pt x="981" y="373"/>
                  </a:lnTo>
                  <a:lnTo>
                    <a:pt x="973" y="375"/>
                  </a:lnTo>
                  <a:lnTo>
                    <a:pt x="964" y="377"/>
                  </a:lnTo>
                  <a:lnTo>
                    <a:pt x="954" y="379"/>
                  </a:lnTo>
                  <a:lnTo>
                    <a:pt x="945" y="379"/>
                  </a:lnTo>
                  <a:lnTo>
                    <a:pt x="935" y="382"/>
                  </a:lnTo>
                  <a:lnTo>
                    <a:pt x="924" y="382"/>
                  </a:lnTo>
                  <a:lnTo>
                    <a:pt x="914" y="384"/>
                  </a:lnTo>
                  <a:lnTo>
                    <a:pt x="903" y="384"/>
                  </a:lnTo>
                  <a:lnTo>
                    <a:pt x="891" y="386"/>
                  </a:lnTo>
                  <a:lnTo>
                    <a:pt x="886" y="386"/>
                  </a:lnTo>
                  <a:lnTo>
                    <a:pt x="878" y="386"/>
                  </a:lnTo>
                  <a:lnTo>
                    <a:pt x="870" y="386"/>
                  </a:lnTo>
                  <a:lnTo>
                    <a:pt x="865" y="386"/>
                  </a:lnTo>
                  <a:lnTo>
                    <a:pt x="859" y="386"/>
                  </a:lnTo>
                  <a:lnTo>
                    <a:pt x="853" y="388"/>
                  </a:lnTo>
                  <a:lnTo>
                    <a:pt x="846" y="388"/>
                  </a:lnTo>
                  <a:lnTo>
                    <a:pt x="840" y="390"/>
                  </a:lnTo>
                  <a:lnTo>
                    <a:pt x="834" y="390"/>
                  </a:lnTo>
                  <a:lnTo>
                    <a:pt x="827" y="390"/>
                  </a:lnTo>
                  <a:lnTo>
                    <a:pt x="821" y="390"/>
                  </a:lnTo>
                  <a:lnTo>
                    <a:pt x="815" y="390"/>
                  </a:lnTo>
                  <a:lnTo>
                    <a:pt x="808" y="390"/>
                  </a:lnTo>
                  <a:lnTo>
                    <a:pt x="800" y="392"/>
                  </a:lnTo>
                  <a:lnTo>
                    <a:pt x="794" y="392"/>
                  </a:lnTo>
                  <a:lnTo>
                    <a:pt x="789" y="392"/>
                  </a:lnTo>
                  <a:lnTo>
                    <a:pt x="781" y="392"/>
                  </a:lnTo>
                  <a:lnTo>
                    <a:pt x="775" y="392"/>
                  </a:lnTo>
                  <a:lnTo>
                    <a:pt x="768" y="392"/>
                  </a:lnTo>
                  <a:lnTo>
                    <a:pt x="762" y="394"/>
                  </a:lnTo>
                  <a:lnTo>
                    <a:pt x="754" y="394"/>
                  </a:lnTo>
                  <a:lnTo>
                    <a:pt x="747" y="394"/>
                  </a:lnTo>
                  <a:lnTo>
                    <a:pt x="741" y="394"/>
                  </a:lnTo>
                  <a:lnTo>
                    <a:pt x="734" y="396"/>
                  </a:lnTo>
                  <a:lnTo>
                    <a:pt x="726" y="396"/>
                  </a:lnTo>
                  <a:lnTo>
                    <a:pt x="720" y="396"/>
                  </a:lnTo>
                  <a:lnTo>
                    <a:pt x="713" y="396"/>
                  </a:lnTo>
                  <a:lnTo>
                    <a:pt x="705" y="396"/>
                  </a:lnTo>
                  <a:lnTo>
                    <a:pt x="699" y="396"/>
                  </a:lnTo>
                  <a:lnTo>
                    <a:pt x="692" y="398"/>
                  </a:lnTo>
                  <a:lnTo>
                    <a:pt x="686" y="398"/>
                  </a:lnTo>
                  <a:lnTo>
                    <a:pt x="678" y="398"/>
                  </a:lnTo>
                  <a:lnTo>
                    <a:pt x="671" y="398"/>
                  </a:lnTo>
                  <a:lnTo>
                    <a:pt x="663" y="398"/>
                  </a:lnTo>
                  <a:lnTo>
                    <a:pt x="656" y="398"/>
                  </a:lnTo>
                  <a:lnTo>
                    <a:pt x="650" y="398"/>
                  </a:lnTo>
                  <a:lnTo>
                    <a:pt x="640" y="398"/>
                  </a:lnTo>
                  <a:lnTo>
                    <a:pt x="633" y="398"/>
                  </a:lnTo>
                  <a:lnTo>
                    <a:pt x="627" y="398"/>
                  </a:lnTo>
                  <a:lnTo>
                    <a:pt x="619" y="398"/>
                  </a:lnTo>
                  <a:lnTo>
                    <a:pt x="612" y="398"/>
                  </a:lnTo>
                  <a:lnTo>
                    <a:pt x="604" y="398"/>
                  </a:lnTo>
                  <a:lnTo>
                    <a:pt x="595" y="398"/>
                  </a:lnTo>
                  <a:lnTo>
                    <a:pt x="589" y="398"/>
                  </a:lnTo>
                  <a:lnTo>
                    <a:pt x="581" y="396"/>
                  </a:lnTo>
                  <a:lnTo>
                    <a:pt x="574" y="396"/>
                  </a:lnTo>
                  <a:lnTo>
                    <a:pt x="566" y="396"/>
                  </a:lnTo>
                  <a:lnTo>
                    <a:pt x="559" y="396"/>
                  </a:lnTo>
                  <a:lnTo>
                    <a:pt x="551" y="396"/>
                  </a:lnTo>
                  <a:lnTo>
                    <a:pt x="543" y="394"/>
                  </a:lnTo>
                  <a:lnTo>
                    <a:pt x="534" y="392"/>
                  </a:lnTo>
                  <a:lnTo>
                    <a:pt x="526" y="392"/>
                  </a:lnTo>
                  <a:lnTo>
                    <a:pt x="517" y="392"/>
                  </a:lnTo>
                  <a:lnTo>
                    <a:pt x="511" y="392"/>
                  </a:lnTo>
                  <a:lnTo>
                    <a:pt x="502" y="390"/>
                  </a:lnTo>
                  <a:lnTo>
                    <a:pt x="494" y="390"/>
                  </a:lnTo>
                  <a:lnTo>
                    <a:pt x="486" y="390"/>
                  </a:lnTo>
                  <a:lnTo>
                    <a:pt x="479" y="388"/>
                  </a:lnTo>
                  <a:lnTo>
                    <a:pt x="469" y="386"/>
                  </a:lnTo>
                  <a:lnTo>
                    <a:pt x="462" y="386"/>
                  </a:lnTo>
                  <a:lnTo>
                    <a:pt x="452" y="384"/>
                  </a:lnTo>
                  <a:lnTo>
                    <a:pt x="446" y="384"/>
                  </a:lnTo>
                  <a:lnTo>
                    <a:pt x="437" y="382"/>
                  </a:lnTo>
                  <a:lnTo>
                    <a:pt x="429" y="382"/>
                  </a:lnTo>
                  <a:lnTo>
                    <a:pt x="420" y="380"/>
                  </a:lnTo>
                  <a:lnTo>
                    <a:pt x="410" y="379"/>
                  </a:lnTo>
                  <a:lnTo>
                    <a:pt x="401" y="377"/>
                  </a:lnTo>
                  <a:lnTo>
                    <a:pt x="393" y="375"/>
                  </a:lnTo>
                  <a:lnTo>
                    <a:pt x="382" y="373"/>
                  </a:lnTo>
                  <a:lnTo>
                    <a:pt x="374" y="373"/>
                  </a:lnTo>
                  <a:lnTo>
                    <a:pt x="367" y="371"/>
                  </a:lnTo>
                  <a:lnTo>
                    <a:pt x="359" y="371"/>
                  </a:lnTo>
                  <a:lnTo>
                    <a:pt x="349" y="369"/>
                  </a:lnTo>
                  <a:lnTo>
                    <a:pt x="342" y="369"/>
                  </a:lnTo>
                  <a:lnTo>
                    <a:pt x="334" y="367"/>
                  </a:lnTo>
                  <a:lnTo>
                    <a:pt x="327" y="367"/>
                  </a:lnTo>
                  <a:lnTo>
                    <a:pt x="319" y="367"/>
                  </a:lnTo>
                  <a:lnTo>
                    <a:pt x="311" y="365"/>
                  </a:lnTo>
                  <a:lnTo>
                    <a:pt x="306" y="365"/>
                  </a:lnTo>
                  <a:lnTo>
                    <a:pt x="298" y="365"/>
                  </a:lnTo>
                  <a:lnTo>
                    <a:pt x="291" y="363"/>
                  </a:lnTo>
                  <a:lnTo>
                    <a:pt x="285" y="361"/>
                  </a:lnTo>
                  <a:lnTo>
                    <a:pt x="277" y="361"/>
                  </a:lnTo>
                  <a:lnTo>
                    <a:pt x="270" y="361"/>
                  </a:lnTo>
                  <a:lnTo>
                    <a:pt x="264" y="360"/>
                  </a:lnTo>
                  <a:lnTo>
                    <a:pt x="256" y="360"/>
                  </a:lnTo>
                  <a:lnTo>
                    <a:pt x="251" y="358"/>
                  </a:lnTo>
                  <a:lnTo>
                    <a:pt x="243" y="358"/>
                  </a:lnTo>
                  <a:lnTo>
                    <a:pt x="237" y="356"/>
                  </a:lnTo>
                  <a:lnTo>
                    <a:pt x="230" y="354"/>
                  </a:lnTo>
                  <a:lnTo>
                    <a:pt x="222" y="354"/>
                  </a:lnTo>
                  <a:lnTo>
                    <a:pt x="216" y="352"/>
                  </a:lnTo>
                  <a:lnTo>
                    <a:pt x="211" y="350"/>
                  </a:lnTo>
                  <a:lnTo>
                    <a:pt x="205" y="348"/>
                  </a:lnTo>
                  <a:lnTo>
                    <a:pt x="197" y="348"/>
                  </a:lnTo>
                  <a:lnTo>
                    <a:pt x="192" y="346"/>
                  </a:lnTo>
                  <a:lnTo>
                    <a:pt x="182" y="342"/>
                  </a:lnTo>
                  <a:lnTo>
                    <a:pt x="173" y="340"/>
                  </a:lnTo>
                  <a:lnTo>
                    <a:pt x="161" y="339"/>
                  </a:lnTo>
                  <a:lnTo>
                    <a:pt x="154" y="337"/>
                  </a:lnTo>
                  <a:lnTo>
                    <a:pt x="144" y="333"/>
                  </a:lnTo>
                  <a:lnTo>
                    <a:pt x="135" y="331"/>
                  </a:lnTo>
                  <a:lnTo>
                    <a:pt x="127" y="327"/>
                  </a:lnTo>
                  <a:lnTo>
                    <a:pt x="118" y="325"/>
                  </a:lnTo>
                  <a:lnTo>
                    <a:pt x="110" y="321"/>
                  </a:lnTo>
                  <a:lnTo>
                    <a:pt x="102" y="320"/>
                  </a:lnTo>
                  <a:lnTo>
                    <a:pt x="93" y="316"/>
                  </a:lnTo>
                  <a:lnTo>
                    <a:pt x="85" y="312"/>
                  </a:lnTo>
                  <a:lnTo>
                    <a:pt x="78" y="308"/>
                  </a:lnTo>
                  <a:lnTo>
                    <a:pt x="70" y="304"/>
                  </a:lnTo>
                  <a:lnTo>
                    <a:pt x="62" y="299"/>
                  </a:lnTo>
                  <a:lnTo>
                    <a:pt x="55" y="295"/>
                  </a:lnTo>
                  <a:lnTo>
                    <a:pt x="45" y="289"/>
                  </a:lnTo>
                  <a:lnTo>
                    <a:pt x="40" y="282"/>
                  </a:lnTo>
                  <a:lnTo>
                    <a:pt x="32" y="274"/>
                  </a:lnTo>
                  <a:lnTo>
                    <a:pt x="26" y="266"/>
                  </a:lnTo>
                  <a:lnTo>
                    <a:pt x="19" y="257"/>
                  </a:lnTo>
                  <a:lnTo>
                    <a:pt x="15" y="249"/>
                  </a:lnTo>
                  <a:lnTo>
                    <a:pt x="11" y="240"/>
                  </a:lnTo>
                  <a:lnTo>
                    <a:pt x="7" y="232"/>
                  </a:lnTo>
                  <a:lnTo>
                    <a:pt x="4" y="223"/>
                  </a:lnTo>
                  <a:lnTo>
                    <a:pt x="2" y="213"/>
                  </a:lnTo>
                  <a:lnTo>
                    <a:pt x="0" y="204"/>
                  </a:lnTo>
                  <a:lnTo>
                    <a:pt x="0" y="196"/>
                  </a:lnTo>
                  <a:lnTo>
                    <a:pt x="0" y="187"/>
                  </a:lnTo>
                  <a:lnTo>
                    <a:pt x="2" y="177"/>
                  </a:lnTo>
                  <a:lnTo>
                    <a:pt x="4" y="167"/>
                  </a:lnTo>
                  <a:lnTo>
                    <a:pt x="5" y="162"/>
                  </a:lnTo>
                  <a:lnTo>
                    <a:pt x="9" y="150"/>
                  </a:lnTo>
                  <a:lnTo>
                    <a:pt x="17" y="139"/>
                  </a:lnTo>
                  <a:lnTo>
                    <a:pt x="23" y="129"/>
                  </a:lnTo>
                  <a:lnTo>
                    <a:pt x="32" y="120"/>
                  </a:lnTo>
                  <a:lnTo>
                    <a:pt x="40" y="110"/>
                  </a:lnTo>
                  <a:lnTo>
                    <a:pt x="51" y="103"/>
                  </a:lnTo>
                  <a:lnTo>
                    <a:pt x="61" y="95"/>
                  </a:lnTo>
                  <a:lnTo>
                    <a:pt x="72" y="88"/>
                  </a:lnTo>
                  <a:lnTo>
                    <a:pt x="81" y="82"/>
                  </a:lnTo>
                  <a:lnTo>
                    <a:pt x="93" y="74"/>
                  </a:lnTo>
                  <a:lnTo>
                    <a:pt x="104" y="69"/>
                  </a:lnTo>
                  <a:lnTo>
                    <a:pt x="116" y="65"/>
                  </a:lnTo>
                  <a:lnTo>
                    <a:pt x="127" y="59"/>
                  </a:lnTo>
                  <a:lnTo>
                    <a:pt x="138" y="55"/>
                  </a:lnTo>
                  <a:lnTo>
                    <a:pt x="148" y="52"/>
                  </a:lnTo>
                  <a:lnTo>
                    <a:pt x="159" y="48"/>
                  </a:lnTo>
                  <a:lnTo>
                    <a:pt x="161" y="46"/>
                  </a:lnTo>
                  <a:lnTo>
                    <a:pt x="167" y="44"/>
                  </a:lnTo>
                  <a:lnTo>
                    <a:pt x="173" y="42"/>
                  </a:lnTo>
                  <a:lnTo>
                    <a:pt x="180" y="40"/>
                  </a:lnTo>
                  <a:lnTo>
                    <a:pt x="190" y="36"/>
                  </a:lnTo>
                  <a:lnTo>
                    <a:pt x="201" y="33"/>
                  </a:lnTo>
                  <a:lnTo>
                    <a:pt x="207" y="31"/>
                  </a:lnTo>
                  <a:lnTo>
                    <a:pt x="215" y="29"/>
                  </a:lnTo>
                  <a:lnTo>
                    <a:pt x="220" y="27"/>
                  </a:lnTo>
                  <a:lnTo>
                    <a:pt x="230" y="27"/>
                  </a:lnTo>
                  <a:lnTo>
                    <a:pt x="237" y="23"/>
                  </a:lnTo>
                  <a:lnTo>
                    <a:pt x="245" y="21"/>
                  </a:lnTo>
                  <a:lnTo>
                    <a:pt x="253" y="19"/>
                  </a:lnTo>
                  <a:lnTo>
                    <a:pt x="264" y="17"/>
                  </a:lnTo>
                  <a:lnTo>
                    <a:pt x="273" y="15"/>
                  </a:lnTo>
                  <a:lnTo>
                    <a:pt x="285" y="15"/>
                  </a:lnTo>
                  <a:lnTo>
                    <a:pt x="291" y="14"/>
                  </a:lnTo>
                  <a:lnTo>
                    <a:pt x="294" y="12"/>
                  </a:lnTo>
                  <a:lnTo>
                    <a:pt x="302" y="12"/>
                  </a:lnTo>
                  <a:lnTo>
                    <a:pt x="310" y="12"/>
                  </a:lnTo>
                  <a:lnTo>
                    <a:pt x="321" y="10"/>
                  </a:lnTo>
                  <a:lnTo>
                    <a:pt x="332" y="8"/>
                  </a:lnTo>
                  <a:lnTo>
                    <a:pt x="340" y="6"/>
                  </a:lnTo>
                  <a:lnTo>
                    <a:pt x="346" y="6"/>
                  </a:lnTo>
                  <a:lnTo>
                    <a:pt x="353" y="6"/>
                  </a:lnTo>
                  <a:lnTo>
                    <a:pt x="361" y="6"/>
                  </a:lnTo>
                  <a:lnTo>
                    <a:pt x="369" y="4"/>
                  </a:lnTo>
                  <a:lnTo>
                    <a:pt x="374" y="4"/>
                  </a:lnTo>
                  <a:lnTo>
                    <a:pt x="382" y="2"/>
                  </a:lnTo>
                  <a:lnTo>
                    <a:pt x="391" y="2"/>
                  </a:lnTo>
                  <a:lnTo>
                    <a:pt x="399" y="0"/>
                  </a:lnTo>
                  <a:lnTo>
                    <a:pt x="408" y="0"/>
                  </a:lnTo>
                  <a:lnTo>
                    <a:pt x="416" y="0"/>
                  </a:lnTo>
                  <a:lnTo>
                    <a:pt x="426" y="0"/>
                  </a:lnTo>
                  <a:lnTo>
                    <a:pt x="427" y="0"/>
                  </a:lnTo>
                  <a:lnTo>
                    <a:pt x="437" y="0"/>
                  </a:lnTo>
                  <a:lnTo>
                    <a:pt x="446" y="0"/>
                  </a:lnTo>
                  <a:lnTo>
                    <a:pt x="454" y="4"/>
                  </a:lnTo>
                  <a:lnTo>
                    <a:pt x="456" y="6"/>
                  </a:lnTo>
                  <a:lnTo>
                    <a:pt x="450" y="10"/>
                  </a:lnTo>
                  <a:lnTo>
                    <a:pt x="445" y="10"/>
                  </a:lnTo>
                  <a:lnTo>
                    <a:pt x="441" y="10"/>
                  </a:lnTo>
                  <a:lnTo>
                    <a:pt x="437" y="12"/>
                  </a:lnTo>
                  <a:lnTo>
                    <a:pt x="431" y="12"/>
                  </a:lnTo>
                  <a:lnTo>
                    <a:pt x="424" y="14"/>
                  </a:lnTo>
                  <a:lnTo>
                    <a:pt x="416" y="15"/>
                  </a:lnTo>
                  <a:lnTo>
                    <a:pt x="408" y="17"/>
                  </a:lnTo>
                  <a:lnTo>
                    <a:pt x="399" y="19"/>
                  </a:lnTo>
                  <a:lnTo>
                    <a:pt x="388" y="19"/>
                  </a:lnTo>
                  <a:lnTo>
                    <a:pt x="376" y="21"/>
                  </a:lnTo>
                  <a:lnTo>
                    <a:pt x="367" y="21"/>
                  </a:lnTo>
                  <a:lnTo>
                    <a:pt x="357" y="23"/>
                  </a:lnTo>
                  <a:lnTo>
                    <a:pt x="348" y="23"/>
                  </a:lnTo>
                  <a:lnTo>
                    <a:pt x="338" y="23"/>
                  </a:lnTo>
                  <a:lnTo>
                    <a:pt x="329" y="25"/>
                  </a:lnTo>
                  <a:lnTo>
                    <a:pt x="321" y="27"/>
                  </a:lnTo>
                  <a:lnTo>
                    <a:pt x="310" y="27"/>
                  </a:lnTo>
                  <a:lnTo>
                    <a:pt x="302" y="27"/>
                  </a:lnTo>
                  <a:lnTo>
                    <a:pt x="292" y="29"/>
                  </a:lnTo>
                  <a:lnTo>
                    <a:pt x="285" y="29"/>
                  </a:lnTo>
                  <a:lnTo>
                    <a:pt x="275" y="29"/>
                  </a:lnTo>
                  <a:lnTo>
                    <a:pt x="270" y="31"/>
                  </a:lnTo>
                  <a:lnTo>
                    <a:pt x="260" y="33"/>
                  </a:lnTo>
                  <a:lnTo>
                    <a:pt x="253" y="34"/>
                  </a:lnTo>
                  <a:lnTo>
                    <a:pt x="245" y="34"/>
                  </a:lnTo>
                  <a:lnTo>
                    <a:pt x="237" y="36"/>
                  </a:lnTo>
                  <a:lnTo>
                    <a:pt x="228" y="38"/>
                  </a:lnTo>
                  <a:lnTo>
                    <a:pt x="222" y="40"/>
                  </a:lnTo>
                  <a:lnTo>
                    <a:pt x="215" y="40"/>
                  </a:lnTo>
                  <a:lnTo>
                    <a:pt x="205" y="44"/>
                  </a:lnTo>
                  <a:lnTo>
                    <a:pt x="197" y="46"/>
                  </a:lnTo>
                  <a:lnTo>
                    <a:pt x="192" y="50"/>
                  </a:lnTo>
                  <a:lnTo>
                    <a:pt x="182" y="52"/>
                  </a:lnTo>
                  <a:lnTo>
                    <a:pt x="175" y="53"/>
                  </a:lnTo>
                  <a:lnTo>
                    <a:pt x="167" y="57"/>
                  </a:lnTo>
                  <a:lnTo>
                    <a:pt x="161" y="61"/>
                  </a:lnTo>
                  <a:lnTo>
                    <a:pt x="152" y="65"/>
                  </a:lnTo>
                  <a:lnTo>
                    <a:pt x="144" y="69"/>
                  </a:lnTo>
                  <a:lnTo>
                    <a:pt x="137" y="74"/>
                  </a:lnTo>
                  <a:lnTo>
                    <a:pt x="131" y="80"/>
                  </a:lnTo>
                  <a:lnTo>
                    <a:pt x="121" y="82"/>
                  </a:lnTo>
                  <a:lnTo>
                    <a:pt x="114" y="88"/>
                  </a:lnTo>
                  <a:lnTo>
                    <a:pt x="106" y="91"/>
                  </a:lnTo>
                  <a:lnTo>
                    <a:pt x="99" y="97"/>
                  </a:lnTo>
                  <a:lnTo>
                    <a:pt x="87" y="105"/>
                  </a:lnTo>
                  <a:lnTo>
                    <a:pt x="76" y="114"/>
                  </a:lnTo>
                  <a:lnTo>
                    <a:pt x="66" y="122"/>
                  </a:lnTo>
                  <a:lnTo>
                    <a:pt x="57" y="131"/>
                  </a:lnTo>
                  <a:lnTo>
                    <a:pt x="49" y="139"/>
                  </a:lnTo>
                  <a:lnTo>
                    <a:pt x="45" y="147"/>
                  </a:lnTo>
                  <a:lnTo>
                    <a:pt x="38" y="154"/>
                  </a:lnTo>
                  <a:lnTo>
                    <a:pt x="34" y="162"/>
                  </a:lnTo>
                  <a:lnTo>
                    <a:pt x="32" y="169"/>
                  </a:lnTo>
                  <a:lnTo>
                    <a:pt x="32" y="179"/>
                  </a:lnTo>
                  <a:lnTo>
                    <a:pt x="30" y="187"/>
                  </a:lnTo>
                  <a:lnTo>
                    <a:pt x="32" y="196"/>
                  </a:lnTo>
                  <a:lnTo>
                    <a:pt x="32" y="204"/>
                  </a:lnTo>
                  <a:lnTo>
                    <a:pt x="34" y="215"/>
                  </a:lnTo>
                  <a:lnTo>
                    <a:pt x="38" y="223"/>
                  </a:lnTo>
                  <a:lnTo>
                    <a:pt x="43" y="230"/>
                  </a:lnTo>
                  <a:lnTo>
                    <a:pt x="49" y="238"/>
                  </a:lnTo>
                  <a:lnTo>
                    <a:pt x="57" y="244"/>
                  </a:lnTo>
                  <a:lnTo>
                    <a:pt x="66" y="249"/>
                  </a:lnTo>
                  <a:lnTo>
                    <a:pt x="76" y="255"/>
                  </a:lnTo>
                  <a:lnTo>
                    <a:pt x="87" y="261"/>
                  </a:lnTo>
                  <a:lnTo>
                    <a:pt x="100" y="266"/>
                  </a:lnTo>
                  <a:lnTo>
                    <a:pt x="112" y="270"/>
                  </a:lnTo>
                  <a:lnTo>
                    <a:pt x="123" y="274"/>
                  </a:lnTo>
                  <a:lnTo>
                    <a:pt x="135" y="278"/>
                  </a:lnTo>
                  <a:lnTo>
                    <a:pt x="148" y="282"/>
                  </a:lnTo>
                  <a:lnTo>
                    <a:pt x="159" y="285"/>
                  </a:lnTo>
                  <a:lnTo>
                    <a:pt x="171" y="289"/>
                  </a:lnTo>
                  <a:lnTo>
                    <a:pt x="180" y="291"/>
                  </a:lnTo>
                  <a:lnTo>
                    <a:pt x="190" y="295"/>
                  </a:lnTo>
                  <a:lnTo>
                    <a:pt x="194" y="295"/>
                  </a:lnTo>
                  <a:lnTo>
                    <a:pt x="203" y="299"/>
                  </a:lnTo>
                  <a:lnTo>
                    <a:pt x="209" y="299"/>
                  </a:lnTo>
                  <a:lnTo>
                    <a:pt x="215" y="301"/>
                  </a:lnTo>
                  <a:lnTo>
                    <a:pt x="220" y="302"/>
                  </a:lnTo>
                  <a:lnTo>
                    <a:pt x="228" y="304"/>
                  </a:lnTo>
                  <a:lnTo>
                    <a:pt x="234" y="306"/>
                  </a:lnTo>
                  <a:lnTo>
                    <a:pt x="239" y="308"/>
                  </a:lnTo>
                  <a:lnTo>
                    <a:pt x="247" y="310"/>
                  </a:lnTo>
                  <a:lnTo>
                    <a:pt x="256" y="312"/>
                  </a:lnTo>
                  <a:lnTo>
                    <a:pt x="264" y="314"/>
                  </a:lnTo>
                  <a:lnTo>
                    <a:pt x="273" y="316"/>
                  </a:lnTo>
                  <a:lnTo>
                    <a:pt x="281" y="320"/>
                  </a:lnTo>
                  <a:lnTo>
                    <a:pt x="292" y="321"/>
                  </a:lnTo>
                  <a:lnTo>
                    <a:pt x="302" y="323"/>
                  </a:lnTo>
                  <a:lnTo>
                    <a:pt x="310" y="325"/>
                  </a:lnTo>
                  <a:lnTo>
                    <a:pt x="319" y="327"/>
                  </a:lnTo>
                  <a:lnTo>
                    <a:pt x="329" y="331"/>
                  </a:lnTo>
                  <a:lnTo>
                    <a:pt x="338" y="331"/>
                  </a:lnTo>
                  <a:lnTo>
                    <a:pt x="349" y="333"/>
                  </a:lnTo>
                  <a:lnTo>
                    <a:pt x="357" y="335"/>
                  </a:lnTo>
                  <a:lnTo>
                    <a:pt x="369" y="337"/>
                  </a:lnTo>
                  <a:lnTo>
                    <a:pt x="376" y="339"/>
                  </a:lnTo>
                  <a:lnTo>
                    <a:pt x="386" y="339"/>
                  </a:lnTo>
                  <a:lnTo>
                    <a:pt x="395" y="340"/>
                  </a:lnTo>
                  <a:lnTo>
                    <a:pt x="405" y="342"/>
                  </a:lnTo>
                  <a:lnTo>
                    <a:pt x="414" y="342"/>
                  </a:lnTo>
                  <a:lnTo>
                    <a:pt x="422" y="344"/>
                  </a:lnTo>
                  <a:lnTo>
                    <a:pt x="429" y="344"/>
                  </a:lnTo>
                  <a:lnTo>
                    <a:pt x="439" y="346"/>
                  </a:lnTo>
                  <a:lnTo>
                    <a:pt x="446" y="346"/>
                  </a:lnTo>
                  <a:lnTo>
                    <a:pt x="456" y="346"/>
                  </a:lnTo>
                  <a:lnTo>
                    <a:pt x="462" y="346"/>
                  </a:lnTo>
                  <a:lnTo>
                    <a:pt x="469" y="348"/>
                  </a:lnTo>
                  <a:lnTo>
                    <a:pt x="477" y="348"/>
                  </a:lnTo>
                  <a:lnTo>
                    <a:pt x="486" y="350"/>
                  </a:lnTo>
                  <a:lnTo>
                    <a:pt x="494" y="350"/>
                  </a:lnTo>
                  <a:lnTo>
                    <a:pt x="503" y="350"/>
                  </a:lnTo>
                  <a:lnTo>
                    <a:pt x="515" y="352"/>
                  </a:lnTo>
                  <a:lnTo>
                    <a:pt x="524" y="354"/>
                  </a:lnTo>
                  <a:lnTo>
                    <a:pt x="534" y="354"/>
                  </a:lnTo>
                  <a:lnTo>
                    <a:pt x="545" y="354"/>
                  </a:lnTo>
                  <a:lnTo>
                    <a:pt x="557" y="356"/>
                  </a:lnTo>
                  <a:lnTo>
                    <a:pt x="568" y="356"/>
                  </a:lnTo>
                  <a:lnTo>
                    <a:pt x="578" y="356"/>
                  </a:lnTo>
                  <a:lnTo>
                    <a:pt x="587" y="356"/>
                  </a:lnTo>
                  <a:lnTo>
                    <a:pt x="599" y="356"/>
                  </a:lnTo>
                  <a:lnTo>
                    <a:pt x="610" y="358"/>
                  </a:lnTo>
                  <a:lnTo>
                    <a:pt x="618" y="358"/>
                  </a:lnTo>
                  <a:lnTo>
                    <a:pt x="629" y="360"/>
                  </a:lnTo>
                  <a:lnTo>
                    <a:pt x="638" y="360"/>
                  </a:lnTo>
                  <a:lnTo>
                    <a:pt x="650" y="360"/>
                  </a:lnTo>
                  <a:lnTo>
                    <a:pt x="657" y="360"/>
                  </a:lnTo>
                  <a:lnTo>
                    <a:pt x="665" y="360"/>
                  </a:lnTo>
                  <a:lnTo>
                    <a:pt x="673" y="360"/>
                  </a:lnTo>
                  <a:lnTo>
                    <a:pt x="680" y="360"/>
                  </a:lnTo>
                  <a:lnTo>
                    <a:pt x="686" y="360"/>
                  </a:lnTo>
                  <a:lnTo>
                    <a:pt x="694" y="360"/>
                  </a:lnTo>
                  <a:lnTo>
                    <a:pt x="697" y="360"/>
                  </a:lnTo>
                  <a:lnTo>
                    <a:pt x="703" y="360"/>
                  </a:lnTo>
                  <a:lnTo>
                    <a:pt x="711" y="358"/>
                  </a:lnTo>
                  <a:lnTo>
                    <a:pt x="718" y="356"/>
                  </a:lnTo>
                  <a:lnTo>
                    <a:pt x="726" y="354"/>
                  </a:lnTo>
                  <a:lnTo>
                    <a:pt x="735" y="354"/>
                  </a:lnTo>
                  <a:lnTo>
                    <a:pt x="743" y="354"/>
                  </a:lnTo>
                  <a:lnTo>
                    <a:pt x="753" y="354"/>
                  </a:lnTo>
                  <a:lnTo>
                    <a:pt x="760" y="352"/>
                  </a:lnTo>
                  <a:lnTo>
                    <a:pt x="770" y="352"/>
                  </a:lnTo>
                  <a:lnTo>
                    <a:pt x="775" y="350"/>
                  </a:lnTo>
                  <a:lnTo>
                    <a:pt x="783" y="350"/>
                  </a:lnTo>
                  <a:lnTo>
                    <a:pt x="789" y="348"/>
                  </a:lnTo>
                  <a:lnTo>
                    <a:pt x="794" y="348"/>
                  </a:lnTo>
                  <a:lnTo>
                    <a:pt x="802" y="342"/>
                  </a:lnTo>
                  <a:lnTo>
                    <a:pt x="806" y="339"/>
                  </a:lnTo>
                  <a:lnTo>
                    <a:pt x="804" y="337"/>
                  </a:lnTo>
                  <a:lnTo>
                    <a:pt x="798" y="333"/>
                  </a:lnTo>
                  <a:lnTo>
                    <a:pt x="791" y="331"/>
                  </a:lnTo>
                  <a:lnTo>
                    <a:pt x="781" y="327"/>
                  </a:lnTo>
                  <a:lnTo>
                    <a:pt x="775" y="327"/>
                  </a:lnTo>
                  <a:lnTo>
                    <a:pt x="770" y="325"/>
                  </a:lnTo>
                  <a:lnTo>
                    <a:pt x="764" y="325"/>
                  </a:lnTo>
                  <a:lnTo>
                    <a:pt x="758" y="325"/>
                  </a:lnTo>
                  <a:lnTo>
                    <a:pt x="751" y="323"/>
                  </a:lnTo>
                  <a:lnTo>
                    <a:pt x="745" y="321"/>
                  </a:lnTo>
                  <a:lnTo>
                    <a:pt x="737" y="321"/>
                  </a:lnTo>
                  <a:lnTo>
                    <a:pt x="730" y="321"/>
                  </a:lnTo>
                  <a:lnTo>
                    <a:pt x="722" y="321"/>
                  </a:lnTo>
                  <a:lnTo>
                    <a:pt x="716" y="321"/>
                  </a:lnTo>
                  <a:lnTo>
                    <a:pt x="709" y="320"/>
                  </a:lnTo>
                  <a:lnTo>
                    <a:pt x="703" y="320"/>
                  </a:lnTo>
                  <a:lnTo>
                    <a:pt x="690" y="320"/>
                  </a:lnTo>
                  <a:lnTo>
                    <a:pt x="680" y="320"/>
                  </a:lnTo>
                  <a:lnTo>
                    <a:pt x="669" y="320"/>
                  </a:lnTo>
                  <a:lnTo>
                    <a:pt x="663" y="320"/>
                  </a:lnTo>
                  <a:lnTo>
                    <a:pt x="657" y="320"/>
                  </a:lnTo>
                  <a:lnTo>
                    <a:pt x="659" y="320"/>
                  </a:lnTo>
                  <a:lnTo>
                    <a:pt x="665" y="318"/>
                  </a:lnTo>
                  <a:lnTo>
                    <a:pt x="673" y="316"/>
                  </a:lnTo>
                  <a:lnTo>
                    <a:pt x="680" y="316"/>
                  </a:lnTo>
                  <a:lnTo>
                    <a:pt x="686" y="314"/>
                  </a:lnTo>
                  <a:lnTo>
                    <a:pt x="692" y="310"/>
                  </a:lnTo>
                  <a:lnTo>
                    <a:pt x="690" y="308"/>
                  </a:lnTo>
                  <a:lnTo>
                    <a:pt x="682" y="306"/>
                  </a:lnTo>
                  <a:lnTo>
                    <a:pt x="678" y="304"/>
                  </a:lnTo>
                  <a:lnTo>
                    <a:pt x="675" y="304"/>
                  </a:lnTo>
                  <a:lnTo>
                    <a:pt x="669" y="302"/>
                  </a:lnTo>
                  <a:lnTo>
                    <a:pt x="663" y="302"/>
                  </a:lnTo>
                  <a:lnTo>
                    <a:pt x="657" y="302"/>
                  </a:lnTo>
                  <a:lnTo>
                    <a:pt x="650" y="302"/>
                  </a:lnTo>
                  <a:lnTo>
                    <a:pt x="642" y="301"/>
                  </a:lnTo>
                  <a:lnTo>
                    <a:pt x="635" y="301"/>
                  </a:lnTo>
                  <a:lnTo>
                    <a:pt x="627" y="299"/>
                  </a:lnTo>
                  <a:lnTo>
                    <a:pt x="618" y="299"/>
                  </a:lnTo>
                  <a:lnTo>
                    <a:pt x="608" y="297"/>
                  </a:lnTo>
                  <a:lnTo>
                    <a:pt x="599" y="297"/>
                  </a:lnTo>
                  <a:lnTo>
                    <a:pt x="587" y="297"/>
                  </a:lnTo>
                  <a:lnTo>
                    <a:pt x="578" y="295"/>
                  </a:lnTo>
                  <a:lnTo>
                    <a:pt x="568" y="295"/>
                  </a:lnTo>
                  <a:lnTo>
                    <a:pt x="557" y="295"/>
                  </a:lnTo>
                  <a:lnTo>
                    <a:pt x="545" y="291"/>
                  </a:lnTo>
                  <a:lnTo>
                    <a:pt x="534" y="291"/>
                  </a:lnTo>
                  <a:lnTo>
                    <a:pt x="522" y="289"/>
                  </a:lnTo>
                  <a:lnTo>
                    <a:pt x="511" y="289"/>
                  </a:lnTo>
                  <a:lnTo>
                    <a:pt x="500" y="285"/>
                  </a:lnTo>
                  <a:lnTo>
                    <a:pt x="488" y="285"/>
                  </a:lnTo>
                  <a:lnTo>
                    <a:pt x="479" y="283"/>
                  </a:lnTo>
                  <a:lnTo>
                    <a:pt x="467" y="283"/>
                  </a:lnTo>
                  <a:lnTo>
                    <a:pt x="456" y="282"/>
                  </a:lnTo>
                  <a:lnTo>
                    <a:pt x="445" y="280"/>
                  </a:lnTo>
                  <a:lnTo>
                    <a:pt x="435" y="278"/>
                  </a:lnTo>
                  <a:lnTo>
                    <a:pt x="426" y="278"/>
                  </a:lnTo>
                  <a:lnTo>
                    <a:pt x="416" y="274"/>
                  </a:lnTo>
                  <a:lnTo>
                    <a:pt x="407" y="274"/>
                  </a:lnTo>
                  <a:lnTo>
                    <a:pt x="397" y="272"/>
                  </a:lnTo>
                  <a:lnTo>
                    <a:pt x="391" y="270"/>
                  </a:lnTo>
                  <a:lnTo>
                    <a:pt x="382" y="266"/>
                  </a:lnTo>
                  <a:lnTo>
                    <a:pt x="376" y="264"/>
                  </a:lnTo>
                  <a:lnTo>
                    <a:pt x="369" y="263"/>
                  </a:lnTo>
                  <a:lnTo>
                    <a:pt x="365" y="261"/>
                  </a:lnTo>
                  <a:lnTo>
                    <a:pt x="357" y="257"/>
                  </a:lnTo>
                  <a:lnTo>
                    <a:pt x="351" y="255"/>
                  </a:lnTo>
                  <a:lnTo>
                    <a:pt x="348" y="249"/>
                  </a:lnTo>
                  <a:lnTo>
                    <a:pt x="351" y="245"/>
                  </a:lnTo>
                  <a:lnTo>
                    <a:pt x="357" y="242"/>
                  </a:lnTo>
                  <a:lnTo>
                    <a:pt x="367" y="240"/>
                  </a:lnTo>
                  <a:lnTo>
                    <a:pt x="374" y="240"/>
                  </a:lnTo>
                  <a:lnTo>
                    <a:pt x="376" y="24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0" name="Freeform 50"/>
            <p:cNvSpPr>
              <a:spLocks/>
            </p:cNvSpPr>
            <p:nvPr/>
          </p:nvSpPr>
          <p:spPr bwMode="auto">
            <a:xfrm>
              <a:off x="2041" y="2370"/>
              <a:ext cx="691" cy="220"/>
            </a:xfrm>
            <a:custGeom>
              <a:avLst/>
              <a:gdLst>
                <a:gd name="T0" fmla="*/ 1 w 1382"/>
                <a:gd name="T1" fmla="*/ 1 h 441"/>
                <a:gd name="T2" fmla="*/ 1 w 1382"/>
                <a:gd name="T3" fmla="*/ 1 h 441"/>
                <a:gd name="T4" fmla="*/ 1 w 1382"/>
                <a:gd name="T5" fmla="*/ 1 h 441"/>
                <a:gd name="T6" fmla="*/ 1 w 1382"/>
                <a:gd name="T7" fmla="*/ 1 h 441"/>
                <a:gd name="T8" fmla="*/ 1 w 1382"/>
                <a:gd name="T9" fmla="*/ 1 h 441"/>
                <a:gd name="T10" fmla="*/ 1 w 1382"/>
                <a:gd name="T11" fmla="*/ 1 h 441"/>
                <a:gd name="T12" fmla="*/ 1 w 1382"/>
                <a:gd name="T13" fmla="*/ 1 h 441"/>
                <a:gd name="T14" fmla="*/ 1 w 1382"/>
                <a:gd name="T15" fmla="*/ 1 h 441"/>
                <a:gd name="T16" fmla="*/ 1 w 1382"/>
                <a:gd name="T17" fmla="*/ 1 h 441"/>
                <a:gd name="T18" fmla="*/ 1 w 1382"/>
                <a:gd name="T19" fmla="*/ 1 h 441"/>
                <a:gd name="T20" fmla="*/ 1 w 1382"/>
                <a:gd name="T21" fmla="*/ 0 h 441"/>
                <a:gd name="T22" fmla="*/ 3 w 1382"/>
                <a:gd name="T23" fmla="*/ 0 h 441"/>
                <a:gd name="T24" fmla="*/ 3 w 1382"/>
                <a:gd name="T25" fmla="*/ 0 h 441"/>
                <a:gd name="T26" fmla="*/ 3 w 1382"/>
                <a:gd name="T27" fmla="*/ 0 h 441"/>
                <a:gd name="T28" fmla="*/ 3 w 1382"/>
                <a:gd name="T29" fmla="*/ 0 h 441"/>
                <a:gd name="T30" fmla="*/ 3 w 1382"/>
                <a:gd name="T31" fmla="*/ 0 h 441"/>
                <a:gd name="T32" fmla="*/ 3 w 1382"/>
                <a:gd name="T33" fmla="*/ 0 h 441"/>
                <a:gd name="T34" fmla="*/ 3 w 1382"/>
                <a:gd name="T35" fmla="*/ 0 h 441"/>
                <a:gd name="T36" fmla="*/ 3 w 1382"/>
                <a:gd name="T37" fmla="*/ 0 h 441"/>
                <a:gd name="T38" fmla="*/ 3 w 1382"/>
                <a:gd name="T39" fmla="*/ 0 h 441"/>
                <a:gd name="T40" fmla="*/ 3 w 1382"/>
                <a:gd name="T41" fmla="*/ 0 h 441"/>
                <a:gd name="T42" fmla="*/ 3 w 1382"/>
                <a:gd name="T43" fmla="*/ 0 h 441"/>
                <a:gd name="T44" fmla="*/ 3 w 1382"/>
                <a:gd name="T45" fmla="*/ 0 h 441"/>
                <a:gd name="T46" fmla="*/ 3 w 1382"/>
                <a:gd name="T47" fmla="*/ 0 h 441"/>
                <a:gd name="T48" fmla="*/ 5 w 1382"/>
                <a:gd name="T49" fmla="*/ 0 h 441"/>
                <a:gd name="T50" fmla="*/ 5 w 1382"/>
                <a:gd name="T51" fmla="*/ 1 h 441"/>
                <a:gd name="T52" fmla="*/ 5 w 1382"/>
                <a:gd name="T53" fmla="*/ 1 h 441"/>
                <a:gd name="T54" fmla="*/ 5 w 1382"/>
                <a:gd name="T55" fmla="*/ 1 h 441"/>
                <a:gd name="T56" fmla="*/ 5 w 1382"/>
                <a:gd name="T57" fmla="*/ 1 h 441"/>
                <a:gd name="T58" fmla="*/ 5 w 1382"/>
                <a:gd name="T59" fmla="*/ 1 h 441"/>
                <a:gd name="T60" fmla="*/ 5 w 1382"/>
                <a:gd name="T61" fmla="*/ 1 h 441"/>
                <a:gd name="T62" fmla="*/ 5 w 1382"/>
                <a:gd name="T63" fmla="*/ 1 h 441"/>
                <a:gd name="T64" fmla="*/ 5 w 1382"/>
                <a:gd name="T65" fmla="*/ 1 h 441"/>
                <a:gd name="T66" fmla="*/ 5 w 1382"/>
                <a:gd name="T67" fmla="*/ 1 h 441"/>
                <a:gd name="T68" fmla="*/ 5 w 1382"/>
                <a:gd name="T69" fmla="*/ 1 h 441"/>
                <a:gd name="T70" fmla="*/ 5 w 1382"/>
                <a:gd name="T71" fmla="*/ 1 h 441"/>
                <a:gd name="T72" fmla="*/ 5 w 1382"/>
                <a:gd name="T73" fmla="*/ 0 h 441"/>
                <a:gd name="T74" fmla="*/ 3 w 1382"/>
                <a:gd name="T75" fmla="*/ 0 h 441"/>
                <a:gd name="T76" fmla="*/ 3 w 1382"/>
                <a:gd name="T77" fmla="*/ 0 h 441"/>
                <a:gd name="T78" fmla="*/ 3 w 1382"/>
                <a:gd name="T79" fmla="*/ 0 h 441"/>
                <a:gd name="T80" fmla="*/ 3 w 1382"/>
                <a:gd name="T81" fmla="*/ 0 h 441"/>
                <a:gd name="T82" fmla="*/ 3 w 1382"/>
                <a:gd name="T83" fmla="*/ 0 h 441"/>
                <a:gd name="T84" fmla="*/ 3 w 1382"/>
                <a:gd name="T85" fmla="*/ 0 h 441"/>
                <a:gd name="T86" fmla="*/ 3 w 1382"/>
                <a:gd name="T87" fmla="*/ 0 h 441"/>
                <a:gd name="T88" fmla="*/ 3 w 1382"/>
                <a:gd name="T89" fmla="*/ 0 h 441"/>
                <a:gd name="T90" fmla="*/ 3 w 1382"/>
                <a:gd name="T91" fmla="*/ 0 h 441"/>
                <a:gd name="T92" fmla="*/ 3 w 1382"/>
                <a:gd name="T93" fmla="*/ 0 h 441"/>
                <a:gd name="T94" fmla="*/ 3 w 1382"/>
                <a:gd name="T95" fmla="*/ 0 h 441"/>
                <a:gd name="T96" fmla="*/ 3 w 1382"/>
                <a:gd name="T97" fmla="*/ 0 h 441"/>
                <a:gd name="T98" fmla="*/ 3 w 1382"/>
                <a:gd name="T99" fmla="*/ 0 h 441"/>
                <a:gd name="T100" fmla="*/ 1 w 1382"/>
                <a:gd name="T101" fmla="*/ 0 h 441"/>
                <a:gd name="T102" fmla="*/ 1 w 1382"/>
                <a:gd name="T103" fmla="*/ 1 h 441"/>
                <a:gd name="T104" fmla="*/ 1 w 1382"/>
                <a:gd name="T105" fmla="*/ 1 h 441"/>
                <a:gd name="T106" fmla="*/ 1 w 1382"/>
                <a:gd name="T107" fmla="*/ 1 h 441"/>
                <a:gd name="T108" fmla="*/ 1 w 1382"/>
                <a:gd name="T109" fmla="*/ 1 h 441"/>
                <a:gd name="T110" fmla="*/ 1 w 1382"/>
                <a:gd name="T111" fmla="*/ 1 h 441"/>
                <a:gd name="T112" fmla="*/ 1 w 1382"/>
                <a:gd name="T113" fmla="*/ 1 h 441"/>
                <a:gd name="T114" fmla="*/ 1 w 1382"/>
                <a:gd name="T115" fmla="*/ 1 h 441"/>
                <a:gd name="T116" fmla="*/ 1 w 1382"/>
                <a:gd name="T117" fmla="*/ 1 h 441"/>
                <a:gd name="T118" fmla="*/ 1 w 1382"/>
                <a:gd name="T119" fmla="*/ 1 h 441"/>
                <a:gd name="T120" fmla="*/ 0 w 1382"/>
                <a:gd name="T121" fmla="*/ 1 h 4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82"/>
                <a:gd name="T184" fmla="*/ 0 h 441"/>
                <a:gd name="T185" fmla="*/ 1382 w 1382"/>
                <a:gd name="T186" fmla="*/ 441 h 4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82" h="441">
                  <a:moveTo>
                    <a:pt x="0" y="441"/>
                  </a:moveTo>
                  <a:lnTo>
                    <a:pt x="0" y="439"/>
                  </a:lnTo>
                  <a:lnTo>
                    <a:pt x="4" y="436"/>
                  </a:lnTo>
                  <a:lnTo>
                    <a:pt x="8" y="432"/>
                  </a:lnTo>
                  <a:lnTo>
                    <a:pt x="16" y="428"/>
                  </a:lnTo>
                  <a:lnTo>
                    <a:pt x="23" y="424"/>
                  </a:lnTo>
                  <a:lnTo>
                    <a:pt x="33" y="420"/>
                  </a:lnTo>
                  <a:lnTo>
                    <a:pt x="36" y="417"/>
                  </a:lnTo>
                  <a:lnTo>
                    <a:pt x="44" y="415"/>
                  </a:lnTo>
                  <a:lnTo>
                    <a:pt x="52" y="411"/>
                  </a:lnTo>
                  <a:lnTo>
                    <a:pt x="57" y="411"/>
                  </a:lnTo>
                  <a:lnTo>
                    <a:pt x="63" y="407"/>
                  </a:lnTo>
                  <a:lnTo>
                    <a:pt x="71" y="405"/>
                  </a:lnTo>
                  <a:lnTo>
                    <a:pt x="76" y="401"/>
                  </a:lnTo>
                  <a:lnTo>
                    <a:pt x="84" y="399"/>
                  </a:lnTo>
                  <a:lnTo>
                    <a:pt x="92" y="396"/>
                  </a:lnTo>
                  <a:lnTo>
                    <a:pt x="101" y="394"/>
                  </a:lnTo>
                  <a:lnTo>
                    <a:pt x="109" y="392"/>
                  </a:lnTo>
                  <a:lnTo>
                    <a:pt x="118" y="388"/>
                  </a:lnTo>
                  <a:lnTo>
                    <a:pt x="126" y="386"/>
                  </a:lnTo>
                  <a:lnTo>
                    <a:pt x="135" y="382"/>
                  </a:lnTo>
                  <a:lnTo>
                    <a:pt x="143" y="380"/>
                  </a:lnTo>
                  <a:lnTo>
                    <a:pt x="152" y="377"/>
                  </a:lnTo>
                  <a:lnTo>
                    <a:pt x="162" y="375"/>
                  </a:lnTo>
                  <a:lnTo>
                    <a:pt x="171" y="371"/>
                  </a:lnTo>
                  <a:lnTo>
                    <a:pt x="181" y="369"/>
                  </a:lnTo>
                  <a:lnTo>
                    <a:pt x="190" y="365"/>
                  </a:lnTo>
                  <a:lnTo>
                    <a:pt x="198" y="363"/>
                  </a:lnTo>
                  <a:lnTo>
                    <a:pt x="208" y="359"/>
                  </a:lnTo>
                  <a:lnTo>
                    <a:pt x="217" y="356"/>
                  </a:lnTo>
                  <a:lnTo>
                    <a:pt x="227" y="354"/>
                  </a:lnTo>
                  <a:lnTo>
                    <a:pt x="234" y="350"/>
                  </a:lnTo>
                  <a:lnTo>
                    <a:pt x="244" y="346"/>
                  </a:lnTo>
                  <a:lnTo>
                    <a:pt x="253" y="342"/>
                  </a:lnTo>
                  <a:lnTo>
                    <a:pt x="263" y="340"/>
                  </a:lnTo>
                  <a:lnTo>
                    <a:pt x="270" y="337"/>
                  </a:lnTo>
                  <a:lnTo>
                    <a:pt x="280" y="335"/>
                  </a:lnTo>
                  <a:lnTo>
                    <a:pt x="289" y="333"/>
                  </a:lnTo>
                  <a:lnTo>
                    <a:pt x="299" y="329"/>
                  </a:lnTo>
                  <a:lnTo>
                    <a:pt x="306" y="327"/>
                  </a:lnTo>
                  <a:lnTo>
                    <a:pt x="316" y="323"/>
                  </a:lnTo>
                  <a:lnTo>
                    <a:pt x="323" y="321"/>
                  </a:lnTo>
                  <a:lnTo>
                    <a:pt x="331" y="320"/>
                  </a:lnTo>
                  <a:lnTo>
                    <a:pt x="339" y="316"/>
                  </a:lnTo>
                  <a:lnTo>
                    <a:pt x="346" y="314"/>
                  </a:lnTo>
                  <a:lnTo>
                    <a:pt x="352" y="312"/>
                  </a:lnTo>
                  <a:lnTo>
                    <a:pt x="360" y="310"/>
                  </a:lnTo>
                  <a:lnTo>
                    <a:pt x="365" y="306"/>
                  </a:lnTo>
                  <a:lnTo>
                    <a:pt x="373" y="304"/>
                  </a:lnTo>
                  <a:lnTo>
                    <a:pt x="379" y="301"/>
                  </a:lnTo>
                  <a:lnTo>
                    <a:pt x="384" y="301"/>
                  </a:lnTo>
                  <a:lnTo>
                    <a:pt x="394" y="295"/>
                  </a:lnTo>
                  <a:lnTo>
                    <a:pt x="405" y="293"/>
                  </a:lnTo>
                  <a:lnTo>
                    <a:pt x="413" y="289"/>
                  </a:lnTo>
                  <a:lnTo>
                    <a:pt x="419" y="287"/>
                  </a:lnTo>
                  <a:lnTo>
                    <a:pt x="428" y="280"/>
                  </a:lnTo>
                  <a:lnTo>
                    <a:pt x="439" y="272"/>
                  </a:lnTo>
                  <a:lnTo>
                    <a:pt x="445" y="270"/>
                  </a:lnTo>
                  <a:lnTo>
                    <a:pt x="453" y="266"/>
                  </a:lnTo>
                  <a:lnTo>
                    <a:pt x="458" y="263"/>
                  </a:lnTo>
                  <a:lnTo>
                    <a:pt x="466" y="259"/>
                  </a:lnTo>
                  <a:lnTo>
                    <a:pt x="472" y="255"/>
                  </a:lnTo>
                  <a:lnTo>
                    <a:pt x="479" y="249"/>
                  </a:lnTo>
                  <a:lnTo>
                    <a:pt x="487" y="245"/>
                  </a:lnTo>
                  <a:lnTo>
                    <a:pt x="493" y="242"/>
                  </a:lnTo>
                  <a:lnTo>
                    <a:pt x="500" y="236"/>
                  </a:lnTo>
                  <a:lnTo>
                    <a:pt x="508" y="232"/>
                  </a:lnTo>
                  <a:lnTo>
                    <a:pt x="516" y="228"/>
                  </a:lnTo>
                  <a:lnTo>
                    <a:pt x="523" y="223"/>
                  </a:lnTo>
                  <a:lnTo>
                    <a:pt x="531" y="217"/>
                  </a:lnTo>
                  <a:lnTo>
                    <a:pt x="536" y="211"/>
                  </a:lnTo>
                  <a:lnTo>
                    <a:pt x="544" y="205"/>
                  </a:lnTo>
                  <a:lnTo>
                    <a:pt x="552" y="200"/>
                  </a:lnTo>
                  <a:lnTo>
                    <a:pt x="559" y="192"/>
                  </a:lnTo>
                  <a:lnTo>
                    <a:pt x="565" y="186"/>
                  </a:lnTo>
                  <a:lnTo>
                    <a:pt x="573" y="179"/>
                  </a:lnTo>
                  <a:lnTo>
                    <a:pt x="578" y="175"/>
                  </a:lnTo>
                  <a:lnTo>
                    <a:pt x="584" y="166"/>
                  </a:lnTo>
                  <a:lnTo>
                    <a:pt x="590" y="160"/>
                  </a:lnTo>
                  <a:lnTo>
                    <a:pt x="595" y="152"/>
                  </a:lnTo>
                  <a:lnTo>
                    <a:pt x="603" y="147"/>
                  </a:lnTo>
                  <a:lnTo>
                    <a:pt x="607" y="137"/>
                  </a:lnTo>
                  <a:lnTo>
                    <a:pt x="612" y="129"/>
                  </a:lnTo>
                  <a:lnTo>
                    <a:pt x="618" y="122"/>
                  </a:lnTo>
                  <a:lnTo>
                    <a:pt x="624" y="114"/>
                  </a:lnTo>
                  <a:lnTo>
                    <a:pt x="626" y="107"/>
                  </a:lnTo>
                  <a:lnTo>
                    <a:pt x="630" y="99"/>
                  </a:lnTo>
                  <a:lnTo>
                    <a:pt x="635" y="91"/>
                  </a:lnTo>
                  <a:lnTo>
                    <a:pt x="641" y="84"/>
                  </a:lnTo>
                  <a:lnTo>
                    <a:pt x="645" y="78"/>
                  </a:lnTo>
                  <a:lnTo>
                    <a:pt x="650" y="71"/>
                  </a:lnTo>
                  <a:lnTo>
                    <a:pt x="654" y="65"/>
                  </a:lnTo>
                  <a:lnTo>
                    <a:pt x="662" y="61"/>
                  </a:lnTo>
                  <a:lnTo>
                    <a:pt x="673" y="50"/>
                  </a:lnTo>
                  <a:lnTo>
                    <a:pt x="685" y="40"/>
                  </a:lnTo>
                  <a:lnTo>
                    <a:pt x="696" y="31"/>
                  </a:lnTo>
                  <a:lnTo>
                    <a:pt x="708" y="25"/>
                  </a:lnTo>
                  <a:lnTo>
                    <a:pt x="719" y="17"/>
                  </a:lnTo>
                  <a:lnTo>
                    <a:pt x="728" y="12"/>
                  </a:lnTo>
                  <a:lnTo>
                    <a:pt x="736" y="8"/>
                  </a:lnTo>
                  <a:lnTo>
                    <a:pt x="746" y="6"/>
                  </a:lnTo>
                  <a:lnTo>
                    <a:pt x="751" y="2"/>
                  </a:lnTo>
                  <a:lnTo>
                    <a:pt x="757" y="0"/>
                  </a:lnTo>
                  <a:lnTo>
                    <a:pt x="759" y="0"/>
                  </a:lnTo>
                  <a:lnTo>
                    <a:pt x="761" y="0"/>
                  </a:lnTo>
                  <a:lnTo>
                    <a:pt x="761" y="8"/>
                  </a:lnTo>
                  <a:lnTo>
                    <a:pt x="763" y="12"/>
                  </a:lnTo>
                  <a:lnTo>
                    <a:pt x="766" y="19"/>
                  </a:lnTo>
                  <a:lnTo>
                    <a:pt x="770" y="25"/>
                  </a:lnTo>
                  <a:lnTo>
                    <a:pt x="776" y="34"/>
                  </a:lnTo>
                  <a:lnTo>
                    <a:pt x="782" y="40"/>
                  </a:lnTo>
                  <a:lnTo>
                    <a:pt x="793" y="50"/>
                  </a:lnTo>
                  <a:lnTo>
                    <a:pt x="797" y="55"/>
                  </a:lnTo>
                  <a:lnTo>
                    <a:pt x="803" y="61"/>
                  </a:lnTo>
                  <a:lnTo>
                    <a:pt x="810" y="65"/>
                  </a:lnTo>
                  <a:lnTo>
                    <a:pt x="818" y="72"/>
                  </a:lnTo>
                  <a:lnTo>
                    <a:pt x="825" y="76"/>
                  </a:lnTo>
                  <a:lnTo>
                    <a:pt x="835" y="82"/>
                  </a:lnTo>
                  <a:lnTo>
                    <a:pt x="842" y="88"/>
                  </a:lnTo>
                  <a:lnTo>
                    <a:pt x="854" y="95"/>
                  </a:lnTo>
                  <a:lnTo>
                    <a:pt x="860" y="99"/>
                  </a:lnTo>
                  <a:lnTo>
                    <a:pt x="865" y="101"/>
                  </a:lnTo>
                  <a:lnTo>
                    <a:pt x="871" y="105"/>
                  </a:lnTo>
                  <a:lnTo>
                    <a:pt x="879" y="109"/>
                  </a:lnTo>
                  <a:lnTo>
                    <a:pt x="884" y="112"/>
                  </a:lnTo>
                  <a:lnTo>
                    <a:pt x="890" y="114"/>
                  </a:lnTo>
                  <a:lnTo>
                    <a:pt x="898" y="118"/>
                  </a:lnTo>
                  <a:lnTo>
                    <a:pt x="905" y="122"/>
                  </a:lnTo>
                  <a:lnTo>
                    <a:pt x="911" y="124"/>
                  </a:lnTo>
                  <a:lnTo>
                    <a:pt x="919" y="128"/>
                  </a:lnTo>
                  <a:lnTo>
                    <a:pt x="924" y="131"/>
                  </a:lnTo>
                  <a:lnTo>
                    <a:pt x="932" y="135"/>
                  </a:lnTo>
                  <a:lnTo>
                    <a:pt x="938" y="137"/>
                  </a:lnTo>
                  <a:lnTo>
                    <a:pt x="945" y="143"/>
                  </a:lnTo>
                  <a:lnTo>
                    <a:pt x="953" y="147"/>
                  </a:lnTo>
                  <a:lnTo>
                    <a:pt x="958" y="150"/>
                  </a:lnTo>
                  <a:lnTo>
                    <a:pt x="964" y="154"/>
                  </a:lnTo>
                  <a:lnTo>
                    <a:pt x="972" y="158"/>
                  </a:lnTo>
                  <a:lnTo>
                    <a:pt x="977" y="162"/>
                  </a:lnTo>
                  <a:lnTo>
                    <a:pt x="983" y="166"/>
                  </a:lnTo>
                  <a:lnTo>
                    <a:pt x="989" y="169"/>
                  </a:lnTo>
                  <a:lnTo>
                    <a:pt x="996" y="175"/>
                  </a:lnTo>
                  <a:lnTo>
                    <a:pt x="1002" y="179"/>
                  </a:lnTo>
                  <a:lnTo>
                    <a:pt x="1008" y="183"/>
                  </a:lnTo>
                  <a:lnTo>
                    <a:pt x="1019" y="192"/>
                  </a:lnTo>
                  <a:lnTo>
                    <a:pt x="1033" y="200"/>
                  </a:lnTo>
                  <a:lnTo>
                    <a:pt x="1044" y="207"/>
                  </a:lnTo>
                  <a:lnTo>
                    <a:pt x="1055" y="217"/>
                  </a:lnTo>
                  <a:lnTo>
                    <a:pt x="1067" y="225"/>
                  </a:lnTo>
                  <a:lnTo>
                    <a:pt x="1078" y="234"/>
                  </a:lnTo>
                  <a:lnTo>
                    <a:pt x="1090" y="244"/>
                  </a:lnTo>
                  <a:lnTo>
                    <a:pt x="1103" y="253"/>
                  </a:lnTo>
                  <a:lnTo>
                    <a:pt x="1112" y="259"/>
                  </a:lnTo>
                  <a:lnTo>
                    <a:pt x="1124" y="266"/>
                  </a:lnTo>
                  <a:lnTo>
                    <a:pt x="1135" y="274"/>
                  </a:lnTo>
                  <a:lnTo>
                    <a:pt x="1149" y="282"/>
                  </a:lnTo>
                  <a:lnTo>
                    <a:pt x="1158" y="289"/>
                  </a:lnTo>
                  <a:lnTo>
                    <a:pt x="1171" y="295"/>
                  </a:lnTo>
                  <a:lnTo>
                    <a:pt x="1183" y="301"/>
                  </a:lnTo>
                  <a:lnTo>
                    <a:pt x="1194" y="308"/>
                  </a:lnTo>
                  <a:lnTo>
                    <a:pt x="1206" y="312"/>
                  </a:lnTo>
                  <a:lnTo>
                    <a:pt x="1217" y="318"/>
                  </a:lnTo>
                  <a:lnTo>
                    <a:pt x="1223" y="320"/>
                  </a:lnTo>
                  <a:lnTo>
                    <a:pt x="1228" y="321"/>
                  </a:lnTo>
                  <a:lnTo>
                    <a:pt x="1236" y="323"/>
                  </a:lnTo>
                  <a:lnTo>
                    <a:pt x="1242" y="327"/>
                  </a:lnTo>
                  <a:lnTo>
                    <a:pt x="1247" y="327"/>
                  </a:lnTo>
                  <a:lnTo>
                    <a:pt x="1253" y="329"/>
                  </a:lnTo>
                  <a:lnTo>
                    <a:pt x="1261" y="329"/>
                  </a:lnTo>
                  <a:lnTo>
                    <a:pt x="1266" y="333"/>
                  </a:lnTo>
                  <a:lnTo>
                    <a:pt x="1274" y="333"/>
                  </a:lnTo>
                  <a:lnTo>
                    <a:pt x="1282" y="333"/>
                  </a:lnTo>
                  <a:lnTo>
                    <a:pt x="1287" y="335"/>
                  </a:lnTo>
                  <a:lnTo>
                    <a:pt x="1295" y="335"/>
                  </a:lnTo>
                  <a:lnTo>
                    <a:pt x="1382" y="354"/>
                  </a:lnTo>
                  <a:lnTo>
                    <a:pt x="1380" y="354"/>
                  </a:lnTo>
                  <a:lnTo>
                    <a:pt x="1377" y="354"/>
                  </a:lnTo>
                  <a:lnTo>
                    <a:pt x="1371" y="354"/>
                  </a:lnTo>
                  <a:lnTo>
                    <a:pt x="1361" y="358"/>
                  </a:lnTo>
                  <a:lnTo>
                    <a:pt x="1356" y="358"/>
                  </a:lnTo>
                  <a:lnTo>
                    <a:pt x="1352" y="358"/>
                  </a:lnTo>
                  <a:lnTo>
                    <a:pt x="1346" y="358"/>
                  </a:lnTo>
                  <a:lnTo>
                    <a:pt x="1341" y="358"/>
                  </a:lnTo>
                  <a:lnTo>
                    <a:pt x="1333" y="358"/>
                  </a:lnTo>
                  <a:lnTo>
                    <a:pt x="1327" y="359"/>
                  </a:lnTo>
                  <a:lnTo>
                    <a:pt x="1320" y="359"/>
                  </a:lnTo>
                  <a:lnTo>
                    <a:pt x="1314" y="359"/>
                  </a:lnTo>
                  <a:lnTo>
                    <a:pt x="1306" y="359"/>
                  </a:lnTo>
                  <a:lnTo>
                    <a:pt x="1299" y="359"/>
                  </a:lnTo>
                  <a:lnTo>
                    <a:pt x="1291" y="359"/>
                  </a:lnTo>
                  <a:lnTo>
                    <a:pt x="1284" y="359"/>
                  </a:lnTo>
                  <a:lnTo>
                    <a:pt x="1276" y="358"/>
                  </a:lnTo>
                  <a:lnTo>
                    <a:pt x="1268" y="358"/>
                  </a:lnTo>
                  <a:lnTo>
                    <a:pt x="1261" y="356"/>
                  </a:lnTo>
                  <a:lnTo>
                    <a:pt x="1253" y="354"/>
                  </a:lnTo>
                  <a:lnTo>
                    <a:pt x="1246" y="352"/>
                  </a:lnTo>
                  <a:lnTo>
                    <a:pt x="1238" y="350"/>
                  </a:lnTo>
                  <a:lnTo>
                    <a:pt x="1230" y="348"/>
                  </a:lnTo>
                  <a:lnTo>
                    <a:pt x="1223" y="346"/>
                  </a:lnTo>
                  <a:lnTo>
                    <a:pt x="1217" y="340"/>
                  </a:lnTo>
                  <a:lnTo>
                    <a:pt x="1209" y="337"/>
                  </a:lnTo>
                  <a:lnTo>
                    <a:pt x="1202" y="335"/>
                  </a:lnTo>
                  <a:lnTo>
                    <a:pt x="1196" y="331"/>
                  </a:lnTo>
                  <a:lnTo>
                    <a:pt x="1190" y="325"/>
                  </a:lnTo>
                  <a:lnTo>
                    <a:pt x="1183" y="320"/>
                  </a:lnTo>
                  <a:lnTo>
                    <a:pt x="1177" y="316"/>
                  </a:lnTo>
                  <a:lnTo>
                    <a:pt x="1169" y="310"/>
                  </a:lnTo>
                  <a:lnTo>
                    <a:pt x="1164" y="304"/>
                  </a:lnTo>
                  <a:lnTo>
                    <a:pt x="1156" y="301"/>
                  </a:lnTo>
                  <a:lnTo>
                    <a:pt x="1149" y="295"/>
                  </a:lnTo>
                  <a:lnTo>
                    <a:pt x="1143" y="293"/>
                  </a:lnTo>
                  <a:lnTo>
                    <a:pt x="1135" y="287"/>
                  </a:lnTo>
                  <a:lnTo>
                    <a:pt x="1128" y="282"/>
                  </a:lnTo>
                  <a:lnTo>
                    <a:pt x="1120" y="278"/>
                  </a:lnTo>
                  <a:lnTo>
                    <a:pt x="1112" y="274"/>
                  </a:lnTo>
                  <a:lnTo>
                    <a:pt x="1105" y="268"/>
                  </a:lnTo>
                  <a:lnTo>
                    <a:pt x="1099" y="264"/>
                  </a:lnTo>
                  <a:lnTo>
                    <a:pt x="1090" y="259"/>
                  </a:lnTo>
                  <a:lnTo>
                    <a:pt x="1084" y="257"/>
                  </a:lnTo>
                  <a:lnTo>
                    <a:pt x="1074" y="249"/>
                  </a:lnTo>
                  <a:lnTo>
                    <a:pt x="1067" y="245"/>
                  </a:lnTo>
                  <a:lnTo>
                    <a:pt x="1059" y="240"/>
                  </a:lnTo>
                  <a:lnTo>
                    <a:pt x="1052" y="236"/>
                  </a:lnTo>
                  <a:lnTo>
                    <a:pt x="1044" y="230"/>
                  </a:lnTo>
                  <a:lnTo>
                    <a:pt x="1036" y="226"/>
                  </a:lnTo>
                  <a:lnTo>
                    <a:pt x="1029" y="221"/>
                  </a:lnTo>
                  <a:lnTo>
                    <a:pt x="1021" y="217"/>
                  </a:lnTo>
                  <a:lnTo>
                    <a:pt x="1014" y="211"/>
                  </a:lnTo>
                  <a:lnTo>
                    <a:pt x="1006" y="207"/>
                  </a:lnTo>
                  <a:lnTo>
                    <a:pt x="996" y="202"/>
                  </a:lnTo>
                  <a:lnTo>
                    <a:pt x="991" y="196"/>
                  </a:lnTo>
                  <a:lnTo>
                    <a:pt x="983" y="192"/>
                  </a:lnTo>
                  <a:lnTo>
                    <a:pt x="974" y="186"/>
                  </a:lnTo>
                  <a:lnTo>
                    <a:pt x="968" y="183"/>
                  </a:lnTo>
                  <a:lnTo>
                    <a:pt x="960" y="177"/>
                  </a:lnTo>
                  <a:lnTo>
                    <a:pt x="953" y="171"/>
                  </a:lnTo>
                  <a:lnTo>
                    <a:pt x="943" y="166"/>
                  </a:lnTo>
                  <a:lnTo>
                    <a:pt x="936" y="160"/>
                  </a:lnTo>
                  <a:lnTo>
                    <a:pt x="928" y="156"/>
                  </a:lnTo>
                  <a:lnTo>
                    <a:pt x="919" y="150"/>
                  </a:lnTo>
                  <a:lnTo>
                    <a:pt x="913" y="147"/>
                  </a:lnTo>
                  <a:lnTo>
                    <a:pt x="903" y="141"/>
                  </a:lnTo>
                  <a:lnTo>
                    <a:pt x="896" y="137"/>
                  </a:lnTo>
                  <a:lnTo>
                    <a:pt x="888" y="133"/>
                  </a:lnTo>
                  <a:lnTo>
                    <a:pt x="879" y="129"/>
                  </a:lnTo>
                  <a:lnTo>
                    <a:pt x="871" y="124"/>
                  </a:lnTo>
                  <a:lnTo>
                    <a:pt x="863" y="120"/>
                  </a:lnTo>
                  <a:lnTo>
                    <a:pt x="856" y="118"/>
                  </a:lnTo>
                  <a:lnTo>
                    <a:pt x="848" y="114"/>
                  </a:lnTo>
                  <a:lnTo>
                    <a:pt x="841" y="110"/>
                  </a:lnTo>
                  <a:lnTo>
                    <a:pt x="835" y="107"/>
                  </a:lnTo>
                  <a:lnTo>
                    <a:pt x="825" y="105"/>
                  </a:lnTo>
                  <a:lnTo>
                    <a:pt x="820" y="101"/>
                  </a:lnTo>
                  <a:lnTo>
                    <a:pt x="812" y="97"/>
                  </a:lnTo>
                  <a:lnTo>
                    <a:pt x="806" y="93"/>
                  </a:lnTo>
                  <a:lnTo>
                    <a:pt x="795" y="88"/>
                  </a:lnTo>
                  <a:lnTo>
                    <a:pt x="785" y="84"/>
                  </a:lnTo>
                  <a:lnTo>
                    <a:pt x="776" y="78"/>
                  </a:lnTo>
                  <a:lnTo>
                    <a:pt x="770" y="72"/>
                  </a:lnTo>
                  <a:lnTo>
                    <a:pt x="765" y="71"/>
                  </a:lnTo>
                  <a:lnTo>
                    <a:pt x="765" y="67"/>
                  </a:lnTo>
                  <a:lnTo>
                    <a:pt x="761" y="59"/>
                  </a:lnTo>
                  <a:lnTo>
                    <a:pt x="761" y="55"/>
                  </a:lnTo>
                  <a:lnTo>
                    <a:pt x="761" y="50"/>
                  </a:lnTo>
                  <a:lnTo>
                    <a:pt x="761" y="48"/>
                  </a:lnTo>
                  <a:lnTo>
                    <a:pt x="759" y="44"/>
                  </a:lnTo>
                  <a:lnTo>
                    <a:pt x="753" y="44"/>
                  </a:lnTo>
                  <a:lnTo>
                    <a:pt x="747" y="44"/>
                  </a:lnTo>
                  <a:lnTo>
                    <a:pt x="742" y="44"/>
                  </a:lnTo>
                  <a:lnTo>
                    <a:pt x="738" y="46"/>
                  </a:lnTo>
                  <a:lnTo>
                    <a:pt x="732" y="48"/>
                  </a:lnTo>
                  <a:lnTo>
                    <a:pt x="727" y="53"/>
                  </a:lnTo>
                  <a:lnTo>
                    <a:pt x="719" y="57"/>
                  </a:lnTo>
                  <a:lnTo>
                    <a:pt x="711" y="65"/>
                  </a:lnTo>
                  <a:lnTo>
                    <a:pt x="706" y="71"/>
                  </a:lnTo>
                  <a:lnTo>
                    <a:pt x="698" y="78"/>
                  </a:lnTo>
                  <a:lnTo>
                    <a:pt x="690" y="86"/>
                  </a:lnTo>
                  <a:lnTo>
                    <a:pt x="683" y="93"/>
                  </a:lnTo>
                  <a:lnTo>
                    <a:pt x="677" y="101"/>
                  </a:lnTo>
                  <a:lnTo>
                    <a:pt x="669" y="109"/>
                  </a:lnTo>
                  <a:lnTo>
                    <a:pt x="664" y="114"/>
                  </a:lnTo>
                  <a:lnTo>
                    <a:pt x="658" y="120"/>
                  </a:lnTo>
                  <a:lnTo>
                    <a:pt x="654" y="126"/>
                  </a:lnTo>
                  <a:lnTo>
                    <a:pt x="650" y="131"/>
                  </a:lnTo>
                  <a:lnTo>
                    <a:pt x="645" y="137"/>
                  </a:lnTo>
                  <a:lnTo>
                    <a:pt x="639" y="143"/>
                  </a:lnTo>
                  <a:lnTo>
                    <a:pt x="630" y="150"/>
                  </a:lnTo>
                  <a:lnTo>
                    <a:pt x="622" y="160"/>
                  </a:lnTo>
                  <a:lnTo>
                    <a:pt x="611" y="169"/>
                  </a:lnTo>
                  <a:lnTo>
                    <a:pt x="599" y="179"/>
                  </a:lnTo>
                  <a:lnTo>
                    <a:pt x="592" y="183"/>
                  </a:lnTo>
                  <a:lnTo>
                    <a:pt x="586" y="190"/>
                  </a:lnTo>
                  <a:lnTo>
                    <a:pt x="578" y="194"/>
                  </a:lnTo>
                  <a:lnTo>
                    <a:pt x="573" y="202"/>
                  </a:lnTo>
                  <a:lnTo>
                    <a:pt x="567" y="205"/>
                  </a:lnTo>
                  <a:lnTo>
                    <a:pt x="559" y="211"/>
                  </a:lnTo>
                  <a:lnTo>
                    <a:pt x="554" y="217"/>
                  </a:lnTo>
                  <a:lnTo>
                    <a:pt x="546" y="223"/>
                  </a:lnTo>
                  <a:lnTo>
                    <a:pt x="540" y="226"/>
                  </a:lnTo>
                  <a:lnTo>
                    <a:pt x="533" y="230"/>
                  </a:lnTo>
                  <a:lnTo>
                    <a:pt x="527" y="236"/>
                  </a:lnTo>
                  <a:lnTo>
                    <a:pt x="523" y="242"/>
                  </a:lnTo>
                  <a:lnTo>
                    <a:pt x="510" y="247"/>
                  </a:lnTo>
                  <a:lnTo>
                    <a:pt x="500" y="255"/>
                  </a:lnTo>
                  <a:lnTo>
                    <a:pt x="493" y="259"/>
                  </a:lnTo>
                  <a:lnTo>
                    <a:pt x="487" y="264"/>
                  </a:lnTo>
                  <a:lnTo>
                    <a:pt x="479" y="264"/>
                  </a:lnTo>
                  <a:lnTo>
                    <a:pt x="472" y="266"/>
                  </a:lnTo>
                  <a:lnTo>
                    <a:pt x="466" y="270"/>
                  </a:lnTo>
                  <a:lnTo>
                    <a:pt x="458" y="274"/>
                  </a:lnTo>
                  <a:lnTo>
                    <a:pt x="451" y="278"/>
                  </a:lnTo>
                  <a:lnTo>
                    <a:pt x="443" y="282"/>
                  </a:lnTo>
                  <a:lnTo>
                    <a:pt x="434" y="287"/>
                  </a:lnTo>
                  <a:lnTo>
                    <a:pt x="426" y="293"/>
                  </a:lnTo>
                  <a:lnTo>
                    <a:pt x="417" y="297"/>
                  </a:lnTo>
                  <a:lnTo>
                    <a:pt x="405" y="302"/>
                  </a:lnTo>
                  <a:lnTo>
                    <a:pt x="394" y="306"/>
                  </a:lnTo>
                  <a:lnTo>
                    <a:pt x="382" y="314"/>
                  </a:lnTo>
                  <a:lnTo>
                    <a:pt x="375" y="316"/>
                  </a:lnTo>
                  <a:lnTo>
                    <a:pt x="367" y="318"/>
                  </a:lnTo>
                  <a:lnTo>
                    <a:pt x="360" y="320"/>
                  </a:lnTo>
                  <a:lnTo>
                    <a:pt x="354" y="323"/>
                  </a:lnTo>
                  <a:lnTo>
                    <a:pt x="346" y="327"/>
                  </a:lnTo>
                  <a:lnTo>
                    <a:pt x="337" y="329"/>
                  </a:lnTo>
                  <a:lnTo>
                    <a:pt x="329" y="333"/>
                  </a:lnTo>
                  <a:lnTo>
                    <a:pt x="322" y="335"/>
                  </a:lnTo>
                  <a:lnTo>
                    <a:pt x="312" y="337"/>
                  </a:lnTo>
                  <a:lnTo>
                    <a:pt x="301" y="340"/>
                  </a:lnTo>
                  <a:lnTo>
                    <a:pt x="291" y="342"/>
                  </a:lnTo>
                  <a:lnTo>
                    <a:pt x="282" y="346"/>
                  </a:lnTo>
                  <a:lnTo>
                    <a:pt x="268" y="350"/>
                  </a:lnTo>
                  <a:lnTo>
                    <a:pt x="257" y="354"/>
                  </a:lnTo>
                  <a:lnTo>
                    <a:pt x="246" y="358"/>
                  </a:lnTo>
                  <a:lnTo>
                    <a:pt x="234" y="363"/>
                  </a:lnTo>
                  <a:lnTo>
                    <a:pt x="228" y="363"/>
                  </a:lnTo>
                  <a:lnTo>
                    <a:pt x="223" y="365"/>
                  </a:lnTo>
                  <a:lnTo>
                    <a:pt x="215" y="367"/>
                  </a:lnTo>
                  <a:lnTo>
                    <a:pt x="209" y="369"/>
                  </a:lnTo>
                  <a:lnTo>
                    <a:pt x="196" y="373"/>
                  </a:lnTo>
                  <a:lnTo>
                    <a:pt x="187" y="377"/>
                  </a:lnTo>
                  <a:lnTo>
                    <a:pt x="179" y="378"/>
                  </a:lnTo>
                  <a:lnTo>
                    <a:pt x="171" y="380"/>
                  </a:lnTo>
                  <a:lnTo>
                    <a:pt x="166" y="382"/>
                  </a:lnTo>
                  <a:lnTo>
                    <a:pt x="160" y="386"/>
                  </a:lnTo>
                  <a:lnTo>
                    <a:pt x="149" y="388"/>
                  </a:lnTo>
                  <a:lnTo>
                    <a:pt x="137" y="394"/>
                  </a:lnTo>
                  <a:lnTo>
                    <a:pt x="124" y="398"/>
                  </a:lnTo>
                  <a:lnTo>
                    <a:pt x="112" y="399"/>
                  </a:lnTo>
                  <a:lnTo>
                    <a:pt x="101" y="403"/>
                  </a:lnTo>
                  <a:lnTo>
                    <a:pt x="92" y="407"/>
                  </a:lnTo>
                  <a:lnTo>
                    <a:pt x="82" y="411"/>
                  </a:lnTo>
                  <a:lnTo>
                    <a:pt x="71" y="413"/>
                  </a:lnTo>
                  <a:lnTo>
                    <a:pt x="63" y="417"/>
                  </a:lnTo>
                  <a:lnTo>
                    <a:pt x="55" y="420"/>
                  </a:lnTo>
                  <a:lnTo>
                    <a:pt x="46" y="422"/>
                  </a:lnTo>
                  <a:lnTo>
                    <a:pt x="40" y="424"/>
                  </a:lnTo>
                  <a:lnTo>
                    <a:pt x="33" y="426"/>
                  </a:lnTo>
                  <a:lnTo>
                    <a:pt x="29" y="430"/>
                  </a:lnTo>
                  <a:lnTo>
                    <a:pt x="21" y="432"/>
                  </a:lnTo>
                  <a:lnTo>
                    <a:pt x="17" y="436"/>
                  </a:lnTo>
                  <a:lnTo>
                    <a:pt x="12" y="439"/>
                  </a:lnTo>
                  <a:lnTo>
                    <a:pt x="6" y="441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1" name="Freeform 51"/>
            <p:cNvSpPr>
              <a:spLocks/>
            </p:cNvSpPr>
            <p:nvPr/>
          </p:nvSpPr>
          <p:spPr bwMode="auto">
            <a:xfrm>
              <a:off x="2035" y="2587"/>
              <a:ext cx="412" cy="166"/>
            </a:xfrm>
            <a:custGeom>
              <a:avLst/>
              <a:gdLst>
                <a:gd name="T0" fmla="*/ 1 w 823"/>
                <a:gd name="T1" fmla="*/ 0 h 330"/>
                <a:gd name="T2" fmla="*/ 1 w 823"/>
                <a:gd name="T3" fmla="*/ 0 h 330"/>
                <a:gd name="T4" fmla="*/ 1 w 823"/>
                <a:gd name="T5" fmla="*/ 0 h 330"/>
                <a:gd name="T6" fmla="*/ 1 w 823"/>
                <a:gd name="T7" fmla="*/ 1 h 330"/>
                <a:gd name="T8" fmla="*/ 1 w 823"/>
                <a:gd name="T9" fmla="*/ 1 h 330"/>
                <a:gd name="T10" fmla="*/ 1 w 823"/>
                <a:gd name="T11" fmla="*/ 1 h 330"/>
                <a:gd name="T12" fmla="*/ 1 w 823"/>
                <a:gd name="T13" fmla="*/ 1 h 330"/>
                <a:gd name="T14" fmla="*/ 1 w 823"/>
                <a:gd name="T15" fmla="*/ 1 h 330"/>
                <a:gd name="T16" fmla="*/ 2 w 823"/>
                <a:gd name="T17" fmla="*/ 1 h 330"/>
                <a:gd name="T18" fmla="*/ 2 w 823"/>
                <a:gd name="T19" fmla="*/ 1 h 330"/>
                <a:gd name="T20" fmla="*/ 2 w 823"/>
                <a:gd name="T21" fmla="*/ 1 h 330"/>
                <a:gd name="T22" fmla="*/ 2 w 823"/>
                <a:gd name="T23" fmla="*/ 1 h 330"/>
                <a:gd name="T24" fmla="*/ 2 w 823"/>
                <a:gd name="T25" fmla="*/ 1 h 330"/>
                <a:gd name="T26" fmla="*/ 2 w 823"/>
                <a:gd name="T27" fmla="*/ 1 h 330"/>
                <a:gd name="T28" fmla="*/ 2 w 823"/>
                <a:gd name="T29" fmla="*/ 1 h 330"/>
                <a:gd name="T30" fmla="*/ 2 w 823"/>
                <a:gd name="T31" fmla="*/ 1 h 330"/>
                <a:gd name="T32" fmla="*/ 3 w 823"/>
                <a:gd name="T33" fmla="*/ 1 h 330"/>
                <a:gd name="T34" fmla="*/ 3 w 823"/>
                <a:gd name="T35" fmla="*/ 1 h 330"/>
                <a:gd name="T36" fmla="*/ 3 w 823"/>
                <a:gd name="T37" fmla="*/ 1 h 330"/>
                <a:gd name="T38" fmla="*/ 3 w 823"/>
                <a:gd name="T39" fmla="*/ 1 h 330"/>
                <a:gd name="T40" fmla="*/ 3 w 823"/>
                <a:gd name="T41" fmla="*/ 1 h 330"/>
                <a:gd name="T42" fmla="*/ 3 w 823"/>
                <a:gd name="T43" fmla="*/ 1 h 330"/>
                <a:gd name="T44" fmla="*/ 3 w 823"/>
                <a:gd name="T45" fmla="*/ 2 h 330"/>
                <a:gd name="T46" fmla="*/ 4 w 823"/>
                <a:gd name="T47" fmla="*/ 2 h 330"/>
                <a:gd name="T48" fmla="*/ 4 w 823"/>
                <a:gd name="T49" fmla="*/ 2 h 330"/>
                <a:gd name="T50" fmla="*/ 4 w 823"/>
                <a:gd name="T51" fmla="*/ 2 h 330"/>
                <a:gd name="T52" fmla="*/ 4 w 823"/>
                <a:gd name="T53" fmla="*/ 2 h 330"/>
                <a:gd name="T54" fmla="*/ 3 w 823"/>
                <a:gd name="T55" fmla="*/ 2 h 330"/>
                <a:gd name="T56" fmla="*/ 3 w 823"/>
                <a:gd name="T57" fmla="*/ 2 h 330"/>
                <a:gd name="T58" fmla="*/ 3 w 823"/>
                <a:gd name="T59" fmla="*/ 1 h 330"/>
                <a:gd name="T60" fmla="*/ 3 w 823"/>
                <a:gd name="T61" fmla="*/ 1 h 330"/>
                <a:gd name="T62" fmla="*/ 3 w 823"/>
                <a:gd name="T63" fmla="*/ 1 h 330"/>
                <a:gd name="T64" fmla="*/ 3 w 823"/>
                <a:gd name="T65" fmla="*/ 1 h 330"/>
                <a:gd name="T66" fmla="*/ 3 w 823"/>
                <a:gd name="T67" fmla="*/ 1 h 330"/>
                <a:gd name="T68" fmla="*/ 2 w 823"/>
                <a:gd name="T69" fmla="*/ 1 h 330"/>
                <a:gd name="T70" fmla="*/ 2 w 823"/>
                <a:gd name="T71" fmla="*/ 1 h 330"/>
                <a:gd name="T72" fmla="*/ 2 w 823"/>
                <a:gd name="T73" fmla="*/ 1 h 330"/>
                <a:gd name="T74" fmla="*/ 2 w 823"/>
                <a:gd name="T75" fmla="*/ 1 h 330"/>
                <a:gd name="T76" fmla="*/ 2 w 823"/>
                <a:gd name="T77" fmla="*/ 1 h 330"/>
                <a:gd name="T78" fmla="*/ 2 w 823"/>
                <a:gd name="T79" fmla="*/ 1 h 330"/>
                <a:gd name="T80" fmla="*/ 2 w 823"/>
                <a:gd name="T81" fmla="*/ 1 h 330"/>
                <a:gd name="T82" fmla="*/ 2 w 823"/>
                <a:gd name="T83" fmla="*/ 1 h 330"/>
                <a:gd name="T84" fmla="*/ 1 w 823"/>
                <a:gd name="T85" fmla="*/ 1 h 330"/>
                <a:gd name="T86" fmla="*/ 1 w 823"/>
                <a:gd name="T87" fmla="*/ 1 h 330"/>
                <a:gd name="T88" fmla="*/ 1 w 823"/>
                <a:gd name="T89" fmla="*/ 1 h 330"/>
                <a:gd name="T90" fmla="*/ 1 w 823"/>
                <a:gd name="T91" fmla="*/ 1 h 330"/>
                <a:gd name="T92" fmla="*/ 1 w 823"/>
                <a:gd name="T93" fmla="*/ 1 h 330"/>
                <a:gd name="T94" fmla="*/ 1 w 823"/>
                <a:gd name="T95" fmla="*/ 1 h 330"/>
                <a:gd name="T96" fmla="*/ 1 w 823"/>
                <a:gd name="T97" fmla="*/ 1 h 330"/>
                <a:gd name="T98" fmla="*/ 1 w 823"/>
                <a:gd name="T99" fmla="*/ 1 h 330"/>
                <a:gd name="T100" fmla="*/ 0 w 823"/>
                <a:gd name="T101" fmla="*/ 1 h 330"/>
                <a:gd name="T102" fmla="*/ 1 w 823"/>
                <a:gd name="T103" fmla="*/ 1 h 3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23"/>
                <a:gd name="T157" fmla="*/ 0 h 330"/>
                <a:gd name="T158" fmla="*/ 823 w 823"/>
                <a:gd name="T159" fmla="*/ 330 h 33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23" h="330">
                  <a:moveTo>
                    <a:pt x="11" y="5"/>
                  </a:moveTo>
                  <a:lnTo>
                    <a:pt x="13" y="3"/>
                  </a:lnTo>
                  <a:lnTo>
                    <a:pt x="19" y="1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7" y="1"/>
                  </a:lnTo>
                  <a:lnTo>
                    <a:pt x="99" y="3"/>
                  </a:lnTo>
                  <a:lnTo>
                    <a:pt x="110" y="5"/>
                  </a:lnTo>
                  <a:lnTo>
                    <a:pt x="120" y="5"/>
                  </a:lnTo>
                  <a:lnTo>
                    <a:pt x="131" y="5"/>
                  </a:lnTo>
                  <a:lnTo>
                    <a:pt x="142" y="7"/>
                  </a:lnTo>
                  <a:lnTo>
                    <a:pt x="154" y="11"/>
                  </a:lnTo>
                  <a:lnTo>
                    <a:pt x="160" y="11"/>
                  </a:lnTo>
                  <a:lnTo>
                    <a:pt x="167" y="11"/>
                  </a:lnTo>
                  <a:lnTo>
                    <a:pt x="173" y="13"/>
                  </a:lnTo>
                  <a:lnTo>
                    <a:pt x="181" y="15"/>
                  </a:lnTo>
                  <a:lnTo>
                    <a:pt x="186" y="15"/>
                  </a:lnTo>
                  <a:lnTo>
                    <a:pt x="194" y="17"/>
                  </a:lnTo>
                  <a:lnTo>
                    <a:pt x="200" y="17"/>
                  </a:lnTo>
                  <a:lnTo>
                    <a:pt x="207" y="20"/>
                  </a:lnTo>
                  <a:lnTo>
                    <a:pt x="215" y="20"/>
                  </a:lnTo>
                  <a:lnTo>
                    <a:pt x="220" y="22"/>
                  </a:lnTo>
                  <a:lnTo>
                    <a:pt x="228" y="22"/>
                  </a:lnTo>
                  <a:lnTo>
                    <a:pt x="234" y="26"/>
                  </a:lnTo>
                  <a:lnTo>
                    <a:pt x="241" y="26"/>
                  </a:lnTo>
                  <a:lnTo>
                    <a:pt x="247" y="28"/>
                  </a:lnTo>
                  <a:lnTo>
                    <a:pt x="255" y="30"/>
                  </a:lnTo>
                  <a:lnTo>
                    <a:pt x="262" y="34"/>
                  </a:lnTo>
                  <a:lnTo>
                    <a:pt x="270" y="34"/>
                  </a:lnTo>
                  <a:lnTo>
                    <a:pt x="276" y="38"/>
                  </a:lnTo>
                  <a:lnTo>
                    <a:pt x="283" y="39"/>
                  </a:lnTo>
                  <a:lnTo>
                    <a:pt x="291" y="41"/>
                  </a:lnTo>
                  <a:lnTo>
                    <a:pt x="298" y="45"/>
                  </a:lnTo>
                  <a:lnTo>
                    <a:pt x="306" y="47"/>
                  </a:lnTo>
                  <a:lnTo>
                    <a:pt x="314" y="49"/>
                  </a:lnTo>
                  <a:lnTo>
                    <a:pt x="321" y="53"/>
                  </a:lnTo>
                  <a:lnTo>
                    <a:pt x="329" y="55"/>
                  </a:lnTo>
                  <a:lnTo>
                    <a:pt x="334" y="57"/>
                  </a:lnTo>
                  <a:lnTo>
                    <a:pt x="342" y="58"/>
                  </a:lnTo>
                  <a:lnTo>
                    <a:pt x="348" y="60"/>
                  </a:lnTo>
                  <a:lnTo>
                    <a:pt x="354" y="62"/>
                  </a:lnTo>
                  <a:lnTo>
                    <a:pt x="361" y="64"/>
                  </a:lnTo>
                  <a:lnTo>
                    <a:pt x="369" y="66"/>
                  </a:lnTo>
                  <a:lnTo>
                    <a:pt x="374" y="70"/>
                  </a:lnTo>
                  <a:lnTo>
                    <a:pt x="386" y="74"/>
                  </a:lnTo>
                  <a:lnTo>
                    <a:pt x="399" y="77"/>
                  </a:lnTo>
                  <a:lnTo>
                    <a:pt x="411" y="81"/>
                  </a:lnTo>
                  <a:lnTo>
                    <a:pt x="422" y="87"/>
                  </a:lnTo>
                  <a:lnTo>
                    <a:pt x="433" y="91"/>
                  </a:lnTo>
                  <a:lnTo>
                    <a:pt x="443" y="93"/>
                  </a:lnTo>
                  <a:lnTo>
                    <a:pt x="452" y="96"/>
                  </a:lnTo>
                  <a:lnTo>
                    <a:pt x="464" y="102"/>
                  </a:lnTo>
                  <a:lnTo>
                    <a:pt x="471" y="104"/>
                  </a:lnTo>
                  <a:lnTo>
                    <a:pt x="481" y="110"/>
                  </a:lnTo>
                  <a:lnTo>
                    <a:pt x="490" y="114"/>
                  </a:lnTo>
                  <a:lnTo>
                    <a:pt x="500" y="119"/>
                  </a:lnTo>
                  <a:lnTo>
                    <a:pt x="507" y="121"/>
                  </a:lnTo>
                  <a:lnTo>
                    <a:pt x="517" y="125"/>
                  </a:lnTo>
                  <a:lnTo>
                    <a:pt x="525" y="129"/>
                  </a:lnTo>
                  <a:lnTo>
                    <a:pt x="536" y="133"/>
                  </a:lnTo>
                  <a:lnTo>
                    <a:pt x="544" y="136"/>
                  </a:lnTo>
                  <a:lnTo>
                    <a:pt x="553" y="140"/>
                  </a:lnTo>
                  <a:lnTo>
                    <a:pt x="563" y="146"/>
                  </a:lnTo>
                  <a:lnTo>
                    <a:pt x="572" y="150"/>
                  </a:lnTo>
                  <a:lnTo>
                    <a:pt x="580" y="154"/>
                  </a:lnTo>
                  <a:lnTo>
                    <a:pt x="589" y="157"/>
                  </a:lnTo>
                  <a:lnTo>
                    <a:pt x="599" y="163"/>
                  </a:lnTo>
                  <a:lnTo>
                    <a:pt x="608" y="167"/>
                  </a:lnTo>
                  <a:lnTo>
                    <a:pt x="618" y="173"/>
                  </a:lnTo>
                  <a:lnTo>
                    <a:pt x="629" y="178"/>
                  </a:lnTo>
                  <a:lnTo>
                    <a:pt x="639" y="182"/>
                  </a:lnTo>
                  <a:lnTo>
                    <a:pt x="650" y="190"/>
                  </a:lnTo>
                  <a:lnTo>
                    <a:pt x="660" y="193"/>
                  </a:lnTo>
                  <a:lnTo>
                    <a:pt x="669" y="199"/>
                  </a:lnTo>
                  <a:lnTo>
                    <a:pt x="680" y="203"/>
                  </a:lnTo>
                  <a:lnTo>
                    <a:pt x="690" y="211"/>
                  </a:lnTo>
                  <a:lnTo>
                    <a:pt x="698" y="216"/>
                  </a:lnTo>
                  <a:lnTo>
                    <a:pt x="707" y="222"/>
                  </a:lnTo>
                  <a:lnTo>
                    <a:pt x="717" y="228"/>
                  </a:lnTo>
                  <a:lnTo>
                    <a:pt x="724" y="233"/>
                  </a:lnTo>
                  <a:lnTo>
                    <a:pt x="732" y="239"/>
                  </a:lnTo>
                  <a:lnTo>
                    <a:pt x="739" y="245"/>
                  </a:lnTo>
                  <a:lnTo>
                    <a:pt x="747" y="250"/>
                  </a:lnTo>
                  <a:lnTo>
                    <a:pt x="755" y="256"/>
                  </a:lnTo>
                  <a:lnTo>
                    <a:pt x="760" y="262"/>
                  </a:lnTo>
                  <a:lnTo>
                    <a:pt x="766" y="268"/>
                  </a:lnTo>
                  <a:lnTo>
                    <a:pt x="772" y="273"/>
                  </a:lnTo>
                  <a:lnTo>
                    <a:pt x="779" y="281"/>
                  </a:lnTo>
                  <a:lnTo>
                    <a:pt x="789" y="290"/>
                  </a:lnTo>
                  <a:lnTo>
                    <a:pt x="798" y="298"/>
                  </a:lnTo>
                  <a:lnTo>
                    <a:pt x="804" y="308"/>
                  </a:lnTo>
                  <a:lnTo>
                    <a:pt x="812" y="315"/>
                  </a:lnTo>
                  <a:lnTo>
                    <a:pt x="815" y="321"/>
                  </a:lnTo>
                  <a:lnTo>
                    <a:pt x="821" y="325"/>
                  </a:lnTo>
                  <a:lnTo>
                    <a:pt x="823" y="327"/>
                  </a:lnTo>
                  <a:lnTo>
                    <a:pt x="823" y="330"/>
                  </a:lnTo>
                  <a:lnTo>
                    <a:pt x="821" y="327"/>
                  </a:lnTo>
                  <a:lnTo>
                    <a:pt x="814" y="323"/>
                  </a:lnTo>
                  <a:lnTo>
                    <a:pt x="808" y="319"/>
                  </a:lnTo>
                  <a:lnTo>
                    <a:pt x="804" y="315"/>
                  </a:lnTo>
                  <a:lnTo>
                    <a:pt x="798" y="311"/>
                  </a:lnTo>
                  <a:lnTo>
                    <a:pt x="793" y="308"/>
                  </a:lnTo>
                  <a:lnTo>
                    <a:pt x="785" y="300"/>
                  </a:lnTo>
                  <a:lnTo>
                    <a:pt x="777" y="294"/>
                  </a:lnTo>
                  <a:lnTo>
                    <a:pt x="768" y="287"/>
                  </a:lnTo>
                  <a:lnTo>
                    <a:pt x="760" y="283"/>
                  </a:lnTo>
                  <a:lnTo>
                    <a:pt x="749" y="275"/>
                  </a:lnTo>
                  <a:lnTo>
                    <a:pt x="741" y="268"/>
                  </a:lnTo>
                  <a:lnTo>
                    <a:pt x="730" y="262"/>
                  </a:lnTo>
                  <a:lnTo>
                    <a:pt x="722" y="254"/>
                  </a:lnTo>
                  <a:lnTo>
                    <a:pt x="711" y="247"/>
                  </a:lnTo>
                  <a:lnTo>
                    <a:pt x="700" y="239"/>
                  </a:lnTo>
                  <a:lnTo>
                    <a:pt x="688" y="231"/>
                  </a:lnTo>
                  <a:lnTo>
                    <a:pt x="679" y="226"/>
                  </a:lnTo>
                  <a:lnTo>
                    <a:pt x="667" y="216"/>
                  </a:lnTo>
                  <a:lnTo>
                    <a:pt x="658" y="211"/>
                  </a:lnTo>
                  <a:lnTo>
                    <a:pt x="646" y="203"/>
                  </a:lnTo>
                  <a:lnTo>
                    <a:pt x="637" y="197"/>
                  </a:lnTo>
                  <a:lnTo>
                    <a:pt x="627" y="192"/>
                  </a:lnTo>
                  <a:lnTo>
                    <a:pt x="616" y="184"/>
                  </a:lnTo>
                  <a:lnTo>
                    <a:pt x="606" y="178"/>
                  </a:lnTo>
                  <a:lnTo>
                    <a:pt x="599" y="174"/>
                  </a:lnTo>
                  <a:lnTo>
                    <a:pt x="587" y="169"/>
                  </a:lnTo>
                  <a:lnTo>
                    <a:pt x="580" y="167"/>
                  </a:lnTo>
                  <a:lnTo>
                    <a:pt x="572" y="163"/>
                  </a:lnTo>
                  <a:lnTo>
                    <a:pt x="566" y="161"/>
                  </a:lnTo>
                  <a:lnTo>
                    <a:pt x="559" y="157"/>
                  </a:lnTo>
                  <a:lnTo>
                    <a:pt x="551" y="154"/>
                  </a:lnTo>
                  <a:lnTo>
                    <a:pt x="542" y="150"/>
                  </a:lnTo>
                  <a:lnTo>
                    <a:pt x="532" y="146"/>
                  </a:lnTo>
                  <a:lnTo>
                    <a:pt x="523" y="142"/>
                  </a:lnTo>
                  <a:lnTo>
                    <a:pt x="511" y="138"/>
                  </a:lnTo>
                  <a:lnTo>
                    <a:pt x="500" y="135"/>
                  </a:lnTo>
                  <a:lnTo>
                    <a:pt x="488" y="131"/>
                  </a:lnTo>
                  <a:lnTo>
                    <a:pt x="483" y="127"/>
                  </a:lnTo>
                  <a:lnTo>
                    <a:pt x="477" y="125"/>
                  </a:lnTo>
                  <a:lnTo>
                    <a:pt x="469" y="123"/>
                  </a:lnTo>
                  <a:lnTo>
                    <a:pt x="464" y="121"/>
                  </a:lnTo>
                  <a:lnTo>
                    <a:pt x="452" y="115"/>
                  </a:lnTo>
                  <a:lnTo>
                    <a:pt x="441" y="112"/>
                  </a:lnTo>
                  <a:lnTo>
                    <a:pt x="428" y="108"/>
                  </a:lnTo>
                  <a:lnTo>
                    <a:pt x="416" y="104"/>
                  </a:lnTo>
                  <a:lnTo>
                    <a:pt x="405" y="98"/>
                  </a:lnTo>
                  <a:lnTo>
                    <a:pt x="393" y="96"/>
                  </a:lnTo>
                  <a:lnTo>
                    <a:pt x="380" y="91"/>
                  </a:lnTo>
                  <a:lnTo>
                    <a:pt x="369" y="85"/>
                  </a:lnTo>
                  <a:lnTo>
                    <a:pt x="357" y="81"/>
                  </a:lnTo>
                  <a:lnTo>
                    <a:pt x="348" y="79"/>
                  </a:lnTo>
                  <a:lnTo>
                    <a:pt x="336" y="74"/>
                  </a:lnTo>
                  <a:lnTo>
                    <a:pt x="327" y="70"/>
                  </a:lnTo>
                  <a:lnTo>
                    <a:pt x="317" y="68"/>
                  </a:lnTo>
                  <a:lnTo>
                    <a:pt x="310" y="64"/>
                  </a:lnTo>
                  <a:lnTo>
                    <a:pt x="300" y="62"/>
                  </a:lnTo>
                  <a:lnTo>
                    <a:pt x="295" y="58"/>
                  </a:lnTo>
                  <a:lnTo>
                    <a:pt x="287" y="57"/>
                  </a:lnTo>
                  <a:lnTo>
                    <a:pt x="283" y="55"/>
                  </a:lnTo>
                  <a:lnTo>
                    <a:pt x="277" y="53"/>
                  </a:lnTo>
                  <a:lnTo>
                    <a:pt x="276" y="53"/>
                  </a:lnTo>
                  <a:lnTo>
                    <a:pt x="272" y="51"/>
                  </a:lnTo>
                  <a:lnTo>
                    <a:pt x="270" y="51"/>
                  </a:lnTo>
                  <a:lnTo>
                    <a:pt x="264" y="47"/>
                  </a:lnTo>
                  <a:lnTo>
                    <a:pt x="258" y="47"/>
                  </a:lnTo>
                  <a:lnTo>
                    <a:pt x="251" y="43"/>
                  </a:lnTo>
                  <a:lnTo>
                    <a:pt x="241" y="41"/>
                  </a:lnTo>
                  <a:lnTo>
                    <a:pt x="230" y="39"/>
                  </a:lnTo>
                  <a:lnTo>
                    <a:pt x="219" y="38"/>
                  </a:lnTo>
                  <a:lnTo>
                    <a:pt x="213" y="34"/>
                  </a:lnTo>
                  <a:lnTo>
                    <a:pt x="205" y="34"/>
                  </a:lnTo>
                  <a:lnTo>
                    <a:pt x="200" y="32"/>
                  </a:lnTo>
                  <a:lnTo>
                    <a:pt x="192" y="30"/>
                  </a:lnTo>
                  <a:lnTo>
                    <a:pt x="184" y="28"/>
                  </a:lnTo>
                  <a:lnTo>
                    <a:pt x="177" y="28"/>
                  </a:lnTo>
                  <a:lnTo>
                    <a:pt x="171" y="26"/>
                  </a:lnTo>
                  <a:lnTo>
                    <a:pt x="163" y="26"/>
                  </a:lnTo>
                  <a:lnTo>
                    <a:pt x="156" y="22"/>
                  </a:lnTo>
                  <a:lnTo>
                    <a:pt x="148" y="22"/>
                  </a:lnTo>
                  <a:lnTo>
                    <a:pt x="141" y="20"/>
                  </a:lnTo>
                  <a:lnTo>
                    <a:pt x="133" y="20"/>
                  </a:lnTo>
                  <a:lnTo>
                    <a:pt x="125" y="19"/>
                  </a:lnTo>
                  <a:lnTo>
                    <a:pt x="118" y="17"/>
                  </a:lnTo>
                  <a:lnTo>
                    <a:pt x="110" y="17"/>
                  </a:lnTo>
                  <a:lnTo>
                    <a:pt x="104" y="17"/>
                  </a:lnTo>
                  <a:lnTo>
                    <a:pt x="99" y="17"/>
                  </a:lnTo>
                  <a:lnTo>
                    <a:pt x="91" y="17"/>
                  </a:lnTo>
                  <a:lnTo>
                    <a:pt x="82" y="17"/>
                  </a:lnTo>
                  <a:lnTo>
                    <a:pt x="76" y="17"/>
                  </a:lnTo>
                  <a:lnTo>
                    <a:pt x="68" y="17"/>
                  </a:lnTo>
                  <a:lnTo>
                    <a:pt x="59" y="19"/>
                  </a:lnTo>
                  <a:lnTo>
                    <a:pt x="51" y="19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7" y="19"/>
                  </a:lnTo>
                  <a:lnTo>
                    <a:pt x="19" y="17"/>
                  </a:lnTo>
                  <a:lnTo>
                    <a:pt x="13" y="17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0" y="11"/>
                  </a:lnTo>
                  <a:lnTo>
                    <a:pt x="4" y="9"/>
                  </a:lnTo>
                  <a:lnTo>
                    <a:pt x="8" y="5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2" name="Freeform 52"/>
            <p:cNvSpPr>
              <a:spLocks/>
            </p:cNvSpPr>
            <p:nvPr/>
          </p:nvSpPr>
          <p:spPr bwMode="auto">
            <a:xfrm>
              <a:off x="2047" y="2621"/>
              <a:ext cx="450" cy="278"/>
            </a:xfrm>
            <a:custGeom>
              <a:avLst/>
              <a:gdLst>
                <a:gd name="T0" fmla="*/ 0 w 901"/>
                <a:gd name="T1" fmla="*/ 0 h 557"/>
                <a:gd name="T2" fmla="*/ 0 w 901"/>
                <a:gd name="T3" fmla="*/ 0 h 557"/>
                <a:gd name="T4" fmla="*/ 0 w 901"/>
                <a:gd name="T5" fmla="*/ 0 h 557"/>
                <a:gd name="T6" fmla="*/ 0 w 901"/>
                <a:gd name="T7" fmla="*/ 0 h 557"/>
                <a:gd name="T8" fmla="*/ 0 w 901"/>
                <a:gd name="T9" fmla="*/ 0 h 557"/>
                <a:gd name="T10" fmla="*/ 0 w 901"/>
                <a:gd name="T11" fmla="*/ 0 h 557"/>
                <a:gd name="T12" fmla="*/ 0 w 901"/>
                <a:gd name="T13" fmla="*/ 0 h 557"/>
                <a:gd name="T14" fmla="*/ 1 w 901"/>
                <a:gd name="T15" fmla="*/ 0 h 557"/>
                <a:gd name="T16" fmla="*/ 1 w 901"/>
                <a:gd name="T17" fmla="*/ 0 h 557"/>
                <a:gd name="T18" fmla="*/ 1 w 901"/>
                <a:gd name="T19" fmla="*/ 0 h 557"/>
                <a:gd name="T20" fmla="*/ 1 w 901"/>
                <a:gd name="T21" fmla="*/ 0 h 557"/>
                <a:gd name="T22" fmla="*/ 1 w 901"/>
                <a:gd name="T23" fmla="*/ 0 h 557"/>
                <a:gd name="T24" fmla="*/ 1 w 901"/>
                <a:gd name="T25" fmla="*/ 0 h 557"/>
                <a:gd name="T26" fmla="*/ 2 w 901"/>
                <a:gd name="T27" fmla="*/ 0 h 557"/>
                <a:gd name="T28" fmla="*/ 2 w 901"/>
                <a:gd name="T29" fmla="*/ 0 h 557"/>
                <a:gd name="T30" fmla="*/ 2 w 901"/>
                <a:gd name="T31" fmla="*/ 0 h 557"/>
                <a:gd name="T32" fmla="*/ 2 w 901"/>
                <a:gd name="T33" fmla="*/ 1 h 557"/>
                <a:gd name="T34" fmla="*/ 2 w 901"/>
                <a:gd name="T35" fmla="*/ 1 h 557"/>
                <a:gd name="T36" fmla="*/ 2 w 901"/>
                <a:gd name="T37" fmla="*/ 1 h 557"/>
                <a:gd name="T38" fmla="*/ 2 w 901"/>
                <a:gd name="T39" fmla="*/ 1 h 557"/>
                <a:gd name="T40" fmla="*/ 3 w 901"/>
                <a:gd name="T41" fmla="*/ 1 h 557"/>
                <a:gd name="T42" fmla="*/ 3 w 901"/>
                <a:gd name="T43" fmla="*/ 1 h 557"/>
                <a:gd name="T44" fmla="*/ 3 w 901"/>
                <a:gd name="T45" fmla="*/ 1 h 557"/>
                <a:gd name="T46" fmla="*/ 3 w 901"/>
                <a:gd name="T47" fmla="*/ 2 h 557"/>
                <a:gd name="T48" fmla="*/ 3 w 901"/>
                <a:gd name="T49" fmla="*/ 2 h 557"/>
                <a:gd name="T50" fmla="*/ 3 w 901"/>
                <a:gd name="T51" fmla="*/ 1 h 557"/>
                <a:gd name="T52" fmla="*/ 3 w 901"/>
                <a:gd name="T53" fmla="*/ 1 h 557"/>
                <a:gd name="T54" fmla="*/ 3 w 901"/>
                <a:gd name="T55" fmla="*/ 1 h 557"/>
                <a:gd name="T56" fmla="*/ 3 w 901"/>
                <a:gd name="T57" fmla="*/ 1 h 557"/>
                <a:gd name="T58" fmla="*/ 3 w 901"/>
                <a:gd name="T59" fmla="*/ 1 h 557"/>
                <a:gd name="T60" fmla="*/ 3 w 901"/>
                <a:gd name="T61" fmla="*/ 1 h 557"/>
                <a:gd name="T62" fmla="*/ 3 w 901"/>
                <a:gd name="T63" fmla="*/ 1 h 557"/>
                <a:gd name="T64" fmla="*/ 2 w 901"/>
                <a:gd name="T65" fmla="*/ 1 h 557"/>
                <a:gd name="T66" fmla="*/ 2 w 901"/>
                <a:gd name="T67" fmla="*/ 1 h 557"/>
                <a:gd name="T68" fmla="*/ 2 w 901"/>
                <a:gd name="T69" fmla="*/ 0 h 557"/>
                <a:gd name="T70" fmla="*/ 2 w 901"/>
                <a:gd name="T71" fmla="*/ 0 h 557"/>
                <a:gd name="T72" fmla="*/ 2 w 901"/>
                <a:gd name="T73" fmla="*/ 0 h 557"/>
                <a:gd name="T74" fmla="*/ 2 w 901"/>
                <a:gd name="T75" fmla="*/ 0 h 557"/>
                <a:gd name="T76" fmla="*/ 1 w 901"/>
                <a:gd name="T77" fmla="*/ 0 h 557"/>
                <a:gd name="T78" fmla="*/ 1 w 901"/>
                <a:gd name="T79" fmla="*/ 0 h 557"/>
                <a:gd name="T80" fmla="*/ 1 w 901"/>
                <a:gd name="T81" fmla="*/ 0 h 557"/>
                <a:gd name="T82" fmla="*/ 1 w 901"/>
                <a:gd name="T83" fmla="*/ 0 h 557"/>
                <a:gd name="T84" fmla="*/ 1 w 901"/>
                <a:gd name="T85" fmla="*/ 0 h 557"/>
                <a:gd name="T86" fmla="*/ 1 w 901"/>
                <a:gd name="T87" fmla="*/ 0 h 557"/>
                <a:gd name="T88" fmla="*/ 1 w 901"/>
                <a:gd name="T89" fmla="*/ 0 h 557"/>
                <a:gd name="T90" fmla="*/ 0 w 901"/>
                <a:gd name="T91" fmla="*/ 0 h 557"/>
                <a:gd name="T92" fmla="*/ 0 w 901"/>
                <a:gd name="T93" fmla="*/ 0 h 557"/>
                <a:gd name="T94" fmla="*/ 0 w 901"/>
                <a:gd name="T95" fmla="*/ 0 h 557"/>
                <a:gd name="T96" fmla="*/ 0 w 901"/>
                <a:gd name="T97" fmla="*/ 0 h 557"/>
                <a:gd name="T98" fmla="*/ 0 w 901"/>
                <a:gd name="T99" fmla="*/ 0 h 557"/>
                <a:gd name="T100" fmla="*/ 0 w 901"/>
                <a:gd name="T101" fmla="*/ 0 h 557"/>
                <a:gd name="T102" fmla="*/ 0 w 901"/>
                <a:gd name="T103" fmla="*/ 0 h 55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01"/>
                <a:gd name="T157" fmla="*/ 0 h 557"/>
                <a:gd name="T158" fmla="*/ 901 w 901"/>
                <a:gd name="T159" fmla="*/ 557 h 55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01" h="557">
                  <a:moveTo>
                    <a:pt x="0" y="19"/>
                  </a:moveTo>
                  <a:lnTo>
                    <a:pt x="0" y="21"/>
                  </a:lnTo>
                  <a:lnTo>
                    <a:pt x="5" y="23"/>
                  </a:lnTo>
                  <a:lnTo>
                    <a:pt x="9" y="25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8" y="30"/>
                  </a:lnTo>
                  <a:lnTo>
                    <a:pt x="34" y="32"/>
                  </a:lnTo>
                  <a:lnTo>
                    <a:pt x="42" y="34"/>
                  </a:lnTo>
                  <a:lnTo>
                    <a:pt x="51" y="36"/>
                  </a:lnTo>
                  <a:lnTo>
                    <a:pt x="61" y="40"/>
                  </a:lnTo>
                  <a:lnTo>
                    <a:pt x="70" y="42"/>
                  </a:lnTo>
                  <a:lnTo>
                    <a:pt x="81" y="44"/>
                  </a:lnTo>
                  <a:lnTo>
                    <a:pt x="87" y="46"/>
                  </a:lnTo>
                  <a:lnTo>
                    <a:pt x="93" y="48"/>
                  </a:lnTo>
                  <a:lnTo>
                    <a:pt x="99" y="49"/>
                  </a:lnTo>
                  <a:lnTo>
                    <a:pt x="106" y="51"/>
                  </a:lnTo>
                  <a:lnTo>
                    <a:pt x="112" y="51"/>
                  </a:lnTo>
                  <a:lnTo>
                    <a:pt x="118" y="53"/>
                  </a:lnTo>
                  <a:lnTo>
                    <a:pt x="123" y="55"/>
                  </a:lnTo>
                  <a:lnTo>
                    <a:pt x="131" y="57"/>
                  </a:lnTo>
                  <a:lnTo>
                    <a:pt x="137" y="59"/>
                  </a:lnTo>
                  <a:lnTo>
                    <a:pt x="144" y="61"/>
                  </a:lnTo>
                  <a:lnTo>
                    <a:pt x="152" y="61"/>
                  </a:lnTo>
                  <a:lnTo>
                    <a:pt x="159" y="63"/>
                  </a:lnTo>
                  <a:lnTo>
                    <a:pt x="165" y="65"/>
                  </a:lnTo>
                  <a:lnTo>
                    <a:pt x="173" y="67"/>
                  </a:lnTo>
                  <a:lnTo>
                    <a:pt x="180" y="69"/>
                  </a:lnTo>
                  <a:lnTo>
                    <a:pt x="188" y="72"/>
                  </a:lnTo>
                  <a:lnTo>
                    <a:pt x="194" y="72"/>
                  </a:lnTo>
                  <a:lnTo>
                    <a:pt x="201" y="76"/>
                  </a:lnTo>
                  <a:lnTo>
                    <a:pt x="211" y="78"/>
                  </a:lnTo>
                  <a:lnTo>
                    <a:pt x="218" y="80"/>
                  </a:lnTo>
                  <a:lnTo>
                    <a:pt x="226" y="82"/>
                  </a:lnTo>
                  <a:lnTo>
                    <a:pt x="235" y="84"/>
                  </a:lnTo>
                  <a:lnTo>
                    <a:pt x="241" y="86"/>
                  </a:lnTo>
                  <a:lnTo>
                    <a:pt x="251" y="89"/>
                  </a:lnTo>
                  <a:lnTo>
                    <a:pt x="258" y="91"/>
                  </a:lnTo>
                  <a:lnTo>
                    <a:pt x="268" y="93"/>
                  </a:lnTo>
                  <a:lnTo>
                    <a:pt x="275" y="95"/>
                  </a:lnTo>
                  <a:lnTo>
                    <a:pt x="287" y="99"/>
                  </a:lnTo>
                  <a:lnTo>
                    <a:pt x="294" y="101"/>
                  </a:lnTo>
                  <a:lnTo>
                    <a:pt x="304" y="103"/>
                  </a:lnTo>
                  <a:lnTo>
                    <a:pt x="311" y="105"/>
                  </a:lnTo>
                  <a:lnTo>
                    <a:pt x="319" y="108"/>
                  </a:lnTo>
                  <a:lnTo>
                    <a:pt x="329" y="110"/>
                  </a:lnTo>
                  <a:lnTo>
                    <a:pt x="338" y="114"/>
                  </a:lnTo>
                  <a:lnTo>
                    <a:pt x="346" y="118"/>
                  </a:lnTo>
                  <a:lnTo>
                    <a:pt x="355" y="120"/>
                  </a:lnTo>
                  <a:lnTo>
                    <a:pt x="365" y="124"/>
                  </a:lnTo>
                  <a:lnTo>
                    <a:pt x="372" y="126"/>
                  </a:lnTo>
                  <a:lnTo>
                    <a:pt x="382" y="129"/>
                  </a:lnTo>
                  <a:lnTo>
                    <a:pt x="389" y="131"/>
                  </a:lnTo>
                  <a:lnTo>
                    <a:pt x="399" y="135"/>
                  </a:lnTo>
                  <a:lnTo>
                    <a:pt x="407" y="139"/>
                  </a:lnTo>
                  <a:lnTo>
                    <a:pt x="416" y="143"/>
                  </a:lnTo>
                  <a:lnTo>
                    <a:pt x="426" y="145"/>
                  </a:lnTo>
                  <a:lnTo>
                    <a:pt x="433" y="148"/>
                  </a:lnTo>
                  <a:lnTo>
                    <a:pt x="441" y="152"/>
                  </a:lnTo>
                  <a:lnTo>
                    <a:pt x="448" y="156"/>
                  </a:lnTo>
                  <a:lnTo>
                    <a:pt x="458" y="160"/>
                  </a:lnTo>
                  <a:lnTo>
                    <a:pt x="465" y="162"/>
                  </a:lnTo>
                  <a:lnTo>
                    <a:pt x="475" y="167"/>
                  </a:lnTo>
                  <a:lnTo>
                    <a:pt x="481" y="171"/>
                  </a:lnTo>
                  <a:lnTo>
                    <a:pt x="490" y="175"/>
                  </a:lnTo>
                  <a:lnTo>
                    <a:pt x="498" y="179"/>
                  </a:lnTo>
                  <a:lnTo>
                    <a:pt x="505" y="183"/>
                  </a:lnTo>
                  <a:lnTo>
                    <a:pt x="511" y="186"/>
                  </a:lnTo>
                  <a:lnTo>
                    <a:pt x="519" y="190"/>
                  </a:lnTo>
                  <a:lnTo>
                    <a:pt x="526" y="194"/>
                  </a:lnTo>
                  <a:lnTo>
                    <a:pt x="534" y="198"/>
                  </a:lnTo>
                  <a:lnTo>
                    <a:pt x="540" y="202"/>
                  </a:lnTo>
                  <a:lnTo>
                    <a:pt x="547" y="207"/>
                  </a:lnTo>
                  <a:lnTo>
                    <a:pt x="553" y="209"/>
                  </a:lnTo>
                  <a:lnTo>
                    <a:pt x="561" y="215"/>
                  </a:lnTo>
                  <a:lnTo>
                    <a:pt x="566" y="219"/>
                  </a:lnTo>
                  <a:lnTo>
                    <a:pt x="574" y="222"/>
                  </a:lnTo>
                  <a:lnTo>
                    <a:pt x="580" y="226"/>
                  </a:lnTo>
                  <a:lnTo>
                    <a:pt x="587" y="230"/>
                  </a:lnTo>
                  <a:lnTo>
                    <a:pt x="593" y="236"/>
                  </a:lnTo>
                  <a:lnTo>
                    <a:pt x="600" y="240"/>
                  </a:lnTo>
                  <a:lnTo>
                    <a:pt x="610" y="247"/>
                  </a:lnTo>
                  <a:lnTo>
                    <a:pt x="621" y="255"/>
                  </a:lnTo>
                  <a:lnTo>
                    <a:pt x="631" y="262"/>
                  </a:lnTo>
                  <a:lnTo>
                    <a:pt x="642" y="270"/>
                  </a:lnTo>
                  <a:lnTo>
                    <a:pt x="650" y="278"/>
                  </a:lnTo>
                  <a:lnTo>
                    <a:pt x="659" y="283"/>
                  </a:lnTo>
                  <a:lnTo>
                    <a:pt x="667" y="291"/>
                  </a:lnTo>
                  <a:lnTo>
                    <a:pt x="675" y="299"/>
                  </a:lnTo>
                  <a:lnTo>
                    <a:pt x="680" y="304"/>
                  </a:lnTo>
                  <a:lnTo>
                    <a:pt x="686" y="310"/>
                  </a:lnTo>
                  <a:lnTo>
                    <a:pt x="690" y="316"/>
                  </a:lnTo>
                  <a:lnTo>
                    <a:pt x="696" y="321"/>
                  </a:lnTo>
                  <a:lnTo>
                    <a:pt x="701" y="331"/>
                  </a:lnTo>
                  <a:lnTo>
                    <a:pt x="705" y="338"/>
                  </a:lnTo>
                  <a:lnTo>
                    <a:pt x="709" y="344"/>
                  </a:lnTo>
                  <a:lnTo>
                    <a:pt x="716" y="357"/>
                  </a:lnTo>
                  <a:lnTo>
                    <a:pt x="718" y="361"/>
                  </a:lnTo>
                  <a:lnTo>
                    <a:pt x="724" y="369"/>
                  </a:lnTo>
                  <a:lnTo>
                    <a:pt x="732" y="376"/>
                  </a:lnTo>
                  <a:lnTo>
                    <a:pt x="737" y="384"/>
                  </a:lnTo>
                  <a:lnTo>
                    <a:pt x="745" y="392"/>
                  </a:lnTo>
                  <a:lnTo>
                    <a:pt x="753" y="401"/>
                  </a:lnTo>
                  <a:lnTo>
                    <a:pt x="760" y="409"/>
                  </a:lnTo>
                  <a:lnTo>
                    <a:pt x="770" y="418"/>
                  </a:lnTo>
                  <a:lnTo>
                    <a:pt x="777" y="428"/>
                  </a:lnTo>
                  <a:lnTo>
                    <a:pt x="787" y="437"/>
                  </a:lnTo>
                  <a:lnTo>
                    <a:pt x="794" y="447"/>
                  </a:lnTo>
                  <a:lnTo>
                    <a:pt x="806" y="456"/>
                  </a:lnTo>
                  <a:lnTo>
                    <a:pt x="813" y="464"/>
                  </a:lnTo>
                  <a:lnTo>
                    <a:pt x="823" y="473"/>
                  </a:lnTo>
                  <a:lnTo>
                    <a:pt x="830" y="481"/>
                  </a:lnTo>
                  <a:lnTo>
                    <a:pt x="840" y="491"/>
                  </a:lnTo>
                  <a:lnTo>
                    <a:pt x="848" y="498"/>
                  </a:lnTo>
                  <a:lnTo>
                    <a:pt x="855" y="506"/>
                  </a:lnTo>
                  <a:lnTo>
                    <a:pt x="863" y="515"/>
                  </a:lnTo>
                  <a:lnTo>
                    <a:pt x="870" y="523"/>
                  </a:lnTo>
                  <a:lnTo>
                    <a:pt x="876" y="529"/>
                  </a:lnTo>
                  <a:lnTo>
                    <a:pt x="882" y="534"/>
                  </a:lnTo>
                  <a:lnTo>
                    <a:pt x="886" y="540"/>
                  </a:lnTo>
                  <a:lnTo>
                    <a:pt x="891" y="546"/>
                  </a:lnTo>
                  <a:lnTo>
                    <a:pt x="897" y="553"/>
                  </a:lnTo>
                  <a:lnTo>
                    <a:pt x="901" y="557"/>
                  </a:lnTo>
                  <a:lnTo>
                    <a:pt x="899" y="551"/>
                  </a:lnTo>
                  <a:lnTo>
                    <a:pt x="897" y="544"/>
                  </a:lnTo>
                  <a:lnTo>
                    <a:pt x="895" y="536"/>
                  </a:lnTo>
                  <a:lnTo>
                    <a:pt x="895" y="530"/>
                  </a:lnTo>
                  <a:lnTo>
                    <a:pt x="895" y="523"/>
                  </a:lnTo>
                  <a:lnTo>
                    <a:pt x="895" y="517"/>
                  </a:lnTo>
                  <a:lnTo>
                    <a:pt x="893" y="510"/>
                  </a:lnTo>
                  <a:lnTo>
                    <a:pt x="893" y="502"/>
                  </a:lnTo>
                  <a:lnTo>
                    <a:pt x="891" y="496"/>
                  </a:lnTo>
                  <a:lnTo>
                    <a:pt x="891" y="492"/>
                  </a:lnTo>
                  <a:lnTo>
                    <a:pt x="891" y="483"/>
                  </a:lnTo>
                  <a:lnTo>
                    <a:pt x="891" y="481"/>
                  </a:lnTo>
                  <a:lnTo>
                    <a:pt x="889" y="481"/>
                  </a:lnTo>
                  <a:lnTo>
                    <a:pt x="891" y="481"/>
                  </a:lnTo>
                  <a:lnTo>
                    <a:pt x="889" y="477"/>
                  </a:lnTo>
                  <a:lnTo>
                    <a:pt x="888" y="473"/>
                  </a:lnTo>
                  <a:lnTo>
                    <a:pt x="882" y="466"/>
                  </a:lnTo>
                  <a:lnTo>
                    <a:pt x="872" y="458"/>
                  </a:lnTo>
                  <a:lnTo>
                    <a:pt x="865" y="453"/>
                  </a:lnTo>
                  <a:lnTo>
                    <a:pt x="859" y="447"/>
                  </a:lnTo>
                  <a:lnTo>
                    <a:pt x="853" y="441"/>
                  </a:lnTo>
                  <a:lnTo>
                    <a:pt x="849" y="437"/>
                  </a:lnTo>
                  <a:lnTo>
                    <a:pt x="840" y="430"/>
                  </a:lnTo>
                  <a:lnTo>
                    <a:pt x="834" y="426"/>
                  </a:lnTo>
                  <a:lnTo>
                    <a:pt x="827" y="420"/>
                  </a:lnTo>
                  <a:lnTo>
                    <a:pt x="823" y="416"/>
                  </a:lnTo>
                  <a:lnTo>
                    <a:pt x="821" y="413"/>
                  </a:lnTo>
                  <a:lnTo>
                    <a:pt x="821" y="411"/>
                  </a:lnTo>
                  <a:lnTo>
                    <a:pt x="819" y="405"/>
                  </a:lnTo>
                  <a:lnTo>
                    <a:pt x="817" y="399"/>
                  </a:lnTo>
                  <a:lnTo>
                    <a:pt x="813" y="392"/>
                  </a:lnTo>
                  <a:lnTo>
                    <a:pt x="808" y="382"/>
                  </a:lnTo>
                  <a:lnTo>
                    <a:pt x="802" y="376"/>
                  </a:lnTo>
                  <a:lnTo>
                    <a:pt x="800" y="371"/>
                  </a:lnTo>
                  <a:lnTo>
                    <a:pt x="794" y="365"/>
                  </a:lnTo>
                  <a:lnTo>
                    <a:pt x="791" y="359"/>
                  </a:lnTo>
                  <a:lnTo>
                    <a:pt x="785" y="352"/>
                  </a:lnTo>
                  <a:lnTo>
                    <a:pt x="779" y="344"/>
                  </a:lnTo>
                  <a:lnTo>
                    <a:pt x="772" y="337"/>
                  </a:lnTo>
                  <a:lnTo>
                    <a:pt x="766" y="331"/>
                  </a:lnTo>
                  <a:lnTo>
                    <a:pt x="758" y="321"/>
                  </a:lnTo>
                  <a:lnTo>
                    <a:pt x="751" y="314"/>
                  </a:lnTo>
                  <a:lnTo>
                    <a:pt x="741" y="306"/>
                  </a:lnTo>
                  <a:lnTo>
                    <a:pt x="734" y="297"/>
                  </a:lnTo>
                  <a:lnTo>
                    <a:pt x="724" y="289"/>
                  </a:lnTo>
                  <a:lnTo>
                    <a:pt x="715" y="280"/>
                  </a:lnTo>
                  <a:lnTo>
                    <a:pt x="705" y="270"/>
                  </a:lnTo>
                  <a:lnTo>
                    <a:pt x="696" y="262"/>
                  </a:lnTo>
                  <a:lnTo>
                    <a:pt x="682" y="253"/>
                  </a:lnTo>
                  <a:lnTo>
                    <a:pt x="671" y="243"/>
                  </a:lnTo>
                  <a:lnTo>
                    <a:pt x="659" y="234"/>
                  </a:lnTo>
                  <a:lnTo>
                    <a:pt x="648" y="224"/>
                  </a:lnTo>
                  <a:lnTo>
                    <a:pt x="640" y="219"/>
                  </a:lnTo>
                  <a:lnTo>
                    <a:pt x="635" y="215"/>
                  </a:lnTo>
                  <a:lnTo>
                    <a:pt x="627" y="209"/>
                  </a:lnTo>
                  <a:lnTo>
                    <a:pt x="621" y="205"/>
                  </a:lnTo>
                  <a:lnTo>
                    <a:pt x="614" y="200"/>
                  </a:lnTo>
                  <a:lnTo>
                    <a:pt x="608" y="196"/>
                  </a:lnTo>
                  <a:lnTo>
                    <a:pt x="600" y="190"/>
                  </a:lnTo>
                  <a:lnTo>
                    <a:pt x="595" y="188"/>
                  </a:lnTo>
                  <a:lnTo>
                    <a:pt x="591" y="184"/>
                  </a:lnTo>
                  <a:lnTo>
                    <a:pt x="583" y="183"/>
                  </a:lnTo>
                  <a:lnTo>
                    <a:pt x="578" y="179"/>
                  </a:lnTo>
                  <a:lnTo>
                    <a:pt x="570" y="175"/>
                  </a:lnTo>
                  <a:lnTo>
                    <a:pt x="562" y="171"/>
                  </a:lnTo>
                  <a:lnTo>
                    <a:pt x="555" y="167"/>
                  </a:lnTo>
                  <a:lnTo>
                    <a:pt x="545" y="162"/>
                  </a:lnTo>
                  <a:lnTo>
                    <a:pt x="536" y="158"/>
                  </a:lnTo>
                  <a:lnTo>
                    <a:pt x="524" y="152"/>
                  </a:lnTo>
                  <a:lnTo>
                    <a:pt x="513" y="148"/>
                  </a:lnTo>
                  <a:lnTo>
                    <a:pt x="502" y="143"/>
                  </a:lnTo>
                  <a:lnTo>
                    <a:pt x="490" y="137"/>
                  </a:lnTo>
                  <a:lnTo>
                    <a:pt x="483" y="133"/>
                  </a:lnTo>
                  <a:lnTo>
                    <a:pt x="477" y="131"/>
                  </a:lnTo>
                  <a:lnTo>
                    <a:pt x="469" y="127"/>
                  </a:lnTo>
                  <a:lnTo>
                    <a:pt x="464" y="126"/>
                  </a:lnTo>
                  <a:lnTo>
                    <a:pt x="456" y="122"/>
                  </a:lnTo>
                  <a:lnTo>
                    <a:pt x="448" y="118"/>
                  </a:lnTo>
                  <a:lnTo>
                    <a:pt x="441" y="114"/>
                  </a:lnTo>
                  <a:lnTo>
                    <a:pt x="435" y="112"/>
                  </a:lnTo>
                  <a:lnTo>
                    <a:pt x="427" y="108"/>
                  </a:lnTo>
                  <a:lnTo>
                    <a:pt x="420" y="107"/>
                  </a:lnTo>
                  <a:lnTo>
                    <a:pt x="412" y="103"/>
                  </a:lnTo>
                  <a:lnTo>
                    <a:pt x="405" y="101"/>
                  </a:lnTo>
                  <a:lnTo>
                    <a:pt x="397" y="97"/>
                  </a:lnTo>
                  <a:lnTo>
                    <a:pt x="389" y="93"/>
                  </a:lnTo>
                  <a:lnTo>
                    <a:pt x="382" y="89"/>
                  </a:lnTo>
                  <a:lnTo>
                    <a:pt x="376" y="88"/>
                  </a:lnTo>
                  <a:lnTo>
                    <a:pt x="369" y="84"/>
                  </a:lnTo>
                  <a:lnTo>
                    <a:pt x="361" y="82"/>
                  </a:lnTo>
                  <a:lnTo>
                    <a:pt x="353" y="80"/>
                  </a:lnTo>
                  <a:lnTo>
                    <a:pt x="348" y="78"/>
                  </a:lnTo>
                  <a:lnTo>
                    <a:pt x="340" y="74"/>
                  </a:lnTo>
                  <a:lnTo>
                    <a:pt x="331" y="72"/>
                  </a:lnTo>
                  <a:lnTo>
                    <a:pt x="323" y="69"/>
                  </a:lnTo>
                  <a:lnTo>
                    <a:pt x="317" y="67"/>
                  </a:lnTo>
                  <a:lnTo>
                    <a:pt x="310" y="63"/>
                  </a:lnTo>
                  <a:lnTo>
                    <a:pt x="304" y="61"/>
                  </a:lnTo>
                  <a:lnTo>
                    <a:pt x="296" y="59"/>
                  </a:lnTo>
                  <a:lnTo>
                    <a:pt x="289" y="59"/>
                  </a:lnTo>
                  <a:lnTo>
                    <a:pt x="283" y="55"/>
                  </a:lnTo>
                  <a:lnTo>
                    <a:pt x="275" y="55"/>
                  </a:lnTo>
                  <a:lnTo>
                    <a:pt x="270" y="53"/>
                  </a:lnTo>
                  <a:lnTo>
                    <a:pt x="262" y="51"/>
                  </a:lnTo>
                  <a:lnTo>
                    <a:pt x="249" y="48"/>
                  </a:lnTo>
                  <a:lnTo>
                    <a:pt x="239" y="46"/>
                  </a:lnTo>
                  <a:lnTo>
                    <a:pt x="232" y="44"/>
                  </a:lnTo>
                  <a:lnTo>
                    <a:pt x="224" y="44"/>
                  </a:lnTo>
                  <a:lnTo>
                    <a:pt x="218" y="42"/>
                  </a:lnTo>
                  <a:lnTo>
                    <a:pt x="213" y="42"/>
                  </a:lnTo>
                  <a:lnTo>
                    <a:pt x="201" y="38"/>
                  </a:lnTo>
                  <a:lnTo>
                    <a:pt x="192" y="36"/>
                  </a:lnTo>
                  <a:lnTo>
                    <a:pt x="180" y="34"/>
                  </a:lnTo>
                  <a:lnTo>
                    <a:pt x="169" y="32"/>
                  </a:lnTo>
                  <a:lnTo>
                    <a:pt x="159" y="30"/>
                  </a:lnTo>
                  <a:lnTo>
                    <a:pt x="148" y="29"/>
                  </a:lnTo>
                  <a:lnTo>
                    <a:pt x="139" y="25"/>
                  </a:lnTo>
                  <a:lnTo>
                    <a:pt x="129" y="25"/>
                  </a:lnTo>
                  <a:lnTo>
                    <a:pt x="118" y="21"/>
                  </a:lnTo>
                  <a:lnTo>
                    <a:pt x="110" y="21"/>
                  </a:lnTo>
                  <a:lnTo>
                    <a:pt x="100" y="19"/>
                  </a:lnTo>
                  <a:lnTo>
                    <a:pt x="93" y="17"/>
                  </a:lnTo>
                  <a:lnTo>
                    <a:pt x="83" y="15"/>
                  </a:lnTo>
                  <a:lnTo>
                    <a:pt x="78" y="15"/>
                  </a:lnTo>
                  <a:lnTo>
                    <a:pt x="70" y="13"/>
                  </a:lnTo>
                  <a:lnTo>
                    <a:pt x="62" y="11"/>
                  </a:lnTo>
                  <a:lnTo>
                    <a:pt x="55" y="10"/>
                  </a:lnTo>
                  <a:lnTo>
                    <a:pt x="51" y="8"/>
                  </a:lnTo>
                  <a:lnTo>
                    <a:pt x="40" y="6"/>
                  </a:lnTo>
                  <a:lnTo>
                    <a:pt x="30" y="4"/>
                  </a:lnTo>
                  <a:lnTo>
                    <a:pt x="23" y="2"/>
                  </a:lnTo>
                  <a:lnTo>
                    <a:pt x="17" y="2"/>
                  </a:lnTo>
                  <a:lnTo>
                    <a:pt x="11" y="0"/>
                  </a:lnTo>
                  <a:lnTo>
                    <a:pt x="5" y="2"/>
                  </a:lnTo>
                  <a:lnTo>
                    <a:pt x="4" y="8"/>
                  </a:lnTo>
                  <a:lnTo>
                    <a:pt x="0" y="1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3" name="Freeform 53"/>
            <p:cNvSpPr>
              <a:spLocks/>
            </p:cNvSpPr>
            <p:nvPr/>
          </p:nvSpPr>
          <p:spPr bwMode="auto">
            <a:xfrm>
              <a:off x="2147" y="2576"/>
              <a:ext cx="132" cy="35"/>
            </a:xfrm>
            <a:custGeom>
              <a:avLst/>
              <a:gdLst>
                <a:gd name="T0" fmla="*/ 0 w 265"/>
                <a:gd name="T1" fmla="*/ 0 h 70"/>
                <a:gd name="T2" fmla="*/ 0 w 265"/>
                <a:gd name="T3" fmla="*/ 0 h 70"/>
                <a:gd name="T4" fmla="*/ 0 w 265"/>
                <a:gd name="T5" fmla="*/ 1 h 70"/>
                <a:gd name="T6" fmla="*/ 0 w 265"/>
                <a:gd name="T7" fmla="*/ 1 h 70"/>
                <a:gd name="T8" fmla="*/ 0 w 265"/>
                <a:gd name="T9" fmla="*/ 1 h 70"/>
                <a:gd name="T10" fmla="*/ 0 w 265"/>
                <a:gd name="T11" fmla="*/ 1 h 70"/>
                <a:gd name="T12" fmla="*/ 0 w 265"/>
                <a:gd name="T13" fmla="*/ 1 h 70"/>
                <a:gd name="T14" fmla="*/ 0 w 265"/>
                <a:gd name="T15" fmla="*/ 1 h 70"/>
                <a:gd name="T16" fmla="*/ 0 w 265"/>
                <a:gd name="T17" fmla="*/ 1 h 70"/>
                <a:gd name="T18" fmla="*/ 0 w 265"/>
                <a:gd name="T19" fmla="*/ 1 h 70"/>
                <a:gd name="T20" fmla="*/ 0 w 265"/>
                <a:gd name="T21" fmla="*/ 1 h 70"/>
                <a:gd name="T22" fmla="*/ 0 w 265"/>
                <a:gd name="T23" fmla="*/ 1 h 70"/>
                <a:gd name="T24" fmla="*/ 0 w 265"/>
                <a:gd name="T25" fmla="*/ 1 h 70"/>
                <a:gd name="T26" fmla="*/ 0 w 265"/>
                <a:gd name="T27" fmla="*/ 1 h 70"/>
                <a:gd name="T28" fmla="*/ 0 w 265"/>
                <a:gd name="T29" fmla="*/ 1 h 70"/>
                <a:gd name="T30" fmla="*/ 1 w 265"/>
                <a:gd name="T31" fmla="*/ 1 h 70"/>
                <a:gd name="T32" fmla="*/ 1 w 265"/>
                <a:gd name="T33" fmla="*/ 1 h 70"/>
                <a:gd name="T34" fmla="*/ 0 w 265"/>
                <a:gd name="T35" fmla="*/ 1 h 70"/>
                <a:gd name="T36" fmla="*/ 0 w 265"/>
                <a:gd name="T37" fmla="*/ 1 h 70"/>
                <a:gd name="T38" fmla="*/ 0 w 265"/>
                <a:gd name="T39" fmla="*/ 1 h 70"/>
                <a:gd name="T40" fmla="*/ 0 w 265"/>
                <a:gd name="T41" fmla="*/ 1 h 70"/>
                <a:gd name="T42" fmla="*/ 0 w 265"/>
                <a:gd name="T43" fmla="*/ 1 h 70"/>
                <a:gd name="T44" fmla="*/ 0 w 265"/>
                <a:gd name="T45" fmla="*/ 1 h 70"/>
                <a:gd name="T46" fmla="*/ 0 w 265"/>
                <a:gd name="T47" fmla="*/ 1 h 70"/>
                <a:gd name="T48" fmla="*/ 0 w 265"/>
                <a:gd name="T49" fmla="*/ 1 h 70"/>
                <a:gd name="T50" fmla="*/ 0 w 265"/>
                <a:gd name="T51" fmla="*/ 1 h 70"/>
                <a:gd name="T52" fmla="*/ 0 w 265"/>
                <a:gd name="T53" fmla="*/ 1 h 70"/>
                <a:gd name="T54" fmla="*/ 0 w 265"/>
                <a:gd name="T55" fmla="*/ 1 h 70"/>
                <a:gd name="T56" fmla="*/ 0 w 265"/>
                <a:gd name="T57" fmla="*/ 1 h 70"/>
                <a:gd name="T58" fmla="*/ 0 w 265"/>
                <a:gd name="T59" fmla="*/ 1 h 70"/>
                <a:gd name="T60" fmla="*/ 0 w 265"/>
                <a:gd name="T61" fmla="*/ 1 h 70"/>
                <a:gd name="T62" fmla="*/ 0 w 265"/>
                <a:gd name="T63" fmla="*/ 1 h 70"/>
                <a:gd name="T64" fmla="*/ 0 w 265"/>
                <a:gd name="T65" fmla="*/ 1 h 70"/>
                <a:gd name="T66" fmla="*/ 0 w 265"/>
                <a:gd name="T67" fmla="*/ 1 h 70"/>
                <a:gd name="T68" fmla="*/ 0 w 265"/>
                <a:gd name="T69" fmla="*/ 1 h 70"/>
                <a:gd name="T70" fmla="*/ 0 w 265"/>
                <a:gd name="T71" fmla="*/ 1 h 70"/>
                <a:gd name="T72" fmla="*/ 0 w 265"/>
                <a:gd name="T73" fmla="*/ 0 h 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5"/>
                <a:gd name="T112" fmla="*/ 0 h 70"/>
                <a:gd name="T113" fmla="*/ 265 w 265"/>
                <a:gd name="T114" fmla="*/ 70 h 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5" h="70">
                  <a:moveTo>
                    <a:pt x="46" y="0"/>
                  </a:moveTo>
                  <a:lnTo>
                    <a:pt x="48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71" y="2"/>
                  </a:lnTo>
                  <a:lnTo>
                    <a:pt x="76" y="2"/>
                  </a:lnTo>
                  <a:lnTo>
                    <a:pt x="84" y="4"/>
                  </a:lnTo>
                  <a:lnTo>
                    <a:pt x="90" y="4"/>
                  </a:lnTo>
                  <a:lnTo>
                    <a:pt x="99" y="5"/>
                  </a:lnTo>
                  <a:lnTo>
                    <a:pt x="105" y="5"/>
                  </a:lnTo>
                  <a:lnTo>
                    <a:pt x="114" y="7"/>
                  </a:lnTo>
                  <a:lnTo>
                    <a:pt x="122" y="9"/>
                  </a:lnTo>
                  <a:lnTo>
                    <a:pt x="132" y="11"/>
                  </a:lnTo>
                  <a:lnTo>
                    <a:pt x="141" y="11"/>
                  </a:lnTo>
                  <a:lnTo>
                    <a:pt x="149" y="13"/>
                  </a:lnTo>
                  <a:lnTo>
                    <a:pt x="156" y="15"/>
                  </a:lnTo>
                  <a:lnTo>
                    <a:pt x="166" y="17"/>
                  </a:lnTo>
                  <a:lnTo>
                    <a:pt x="173" y="19"/>
                  </a:lnTo>
                  <a:lnTo>
                    <a:pt x="183" y="21"/>
                  </a:lnTo>
                  <a:lnTo>
                    <a:pt x="190" y="23"/>
                  </a:lnTo>
                  <a:lnTo>
                    <a:pt x="200" y="26"/>
                  </a:lnTo>
                  <a:lnTo>
                    <a:pt x="206" y="28"/>
                  </a:lnTo>
                  <a:lnTo>
                    <a:pt x="213" y="32"/>
                  </a:lnTo>
                  <a:lnTo>
                    <a:pt x="221" y="34"/>
                  </a:lnTo>
                  <a:lnTo>
                    <a:pt x="228" y="38"/>
                  </a:lnTo>
                  <a:lnTo>
                    <a:pt x="234" y="42"/>
                  </a:lnTo>
                  <a:lnTo>
                    <a:pt x="240" y="45"/>
                  </a:lnTo>
                  <a:lnTo>
                    <a:pt x="244" y="49"/>
                  </a:lnTo>
                  <a:lnTo>
                    <a:pt x="249" y="55"/>
                  </a:lnTo>
                  <a:lnTo>
                    <a:pt x="255" y="61"/>
                  </a:lnTo>
                  <a:lnTo>
                    <a:pt x="261" y="64"/>
                  </a:lnTo>
                  <a:lnTo>
                    <a:pt x="263" y="68"/>
                  </a:lnTo>
                  <a:lnTo>
                    <a:pt x="265" y="70"/>
                  </a:lnTo>
                  <a:lnTo>
                    <a:pt x="261" y="70"/>
                  </a:lnTo>
                  <a:lnTo>
                    <a:pt x="259" y="70"/>
                  </a:lnTo>
                  <a:lnTo>
                    <a:pt x="255" y="68"/>
                  </a:lnTo>
                  <a:lnTo>
                    <a:pt x="249" y="68"/>
                  </a:lnTo>
                  <a:lnTo>
                    <a:pt x="242" y="62"/>
                  </a:lnTo>
                  <a:lnTo>
                    <a:pt x="232" y="61"/>
                  </a:lnTo>
                  <a:lnTo>
                    <a:pt x="221" y="55"/>
                  </a:lnTo>
                  <a:lnTo>
                    <a:pt x="213" y="51"/>
                  </a:lnTo>
                  <a:lnTo>
                    <a:pt x="206" y="49"/>
                  </a:lnTo>
                  <a:lnTo>
                    <a:pt x="200" y="47"/>
                  </a:lnTo>
                  <a:lnTo>
                    <a:pt x="194" y="43"/>
                  </a:lnTo>
                  <a:lnTo>
                    <a:pt x="189" y="43"/>
                  </a:lnTo>
                  <a:lnTo>
                    <a:pt x="181" y="40"/>
                  </a:lnTo>
                  <a:lnTo>
                    <a:pt x="173" y="40"/>
                  </a:lnTo>
                  <a:lnTo>
                    <a:pt x="168" y="38"/>
                  </a:lnTo>
                  <a:lnTo>
                    <a:pt x="162" y="36"/>
                  </a:lnTo>
                  <a:lnTo>
                    <a:pt x="154" y="34"/>
                  </a:lnTo>
                  <a:lnTo>
                    <a:pt x="147" y="32"/>
                  </a:lnTo>
                  <a:lnTo>
                    <a:pt x="137" y="30"/>
                  </a:lnTo>
                  <a:lnTo>
                    <a:pt x="132" y="28"/>
                  </a:lnTo>
                  <a:lnTo>
                    <a:pt x="124" y="26"/>
                  </a:lnTo>
                  <a:lnTo>
                    <a:pt x="116" y="26"/>
                  </a:lnTo>
                  <a:lnTo>
                    <a:pt x="109" y="23"/>
                  </a:lnTo>
                  <a:lnTo>
                    <a:pt x="103" y="23"/>
                  </a:lnTo>
                  <a:lnTo>
                    <a:pt x="95" y="21"/>
                  </a:lnTo>
                  <a:lnTo>
                    <a:pt x="88" y="19"/>
                  </a:lnTo>
                  <a:lnTo>
                    <a:pt x="82" y="17"/>
                  </a:lnTo>
                  <a:lnTo>
                    <a:pt x="74" y="15"/>
                  </a:lnTo>
                  <a:lnTo>
                    <a:pt x="67" y="15"/>
                  </a:lnTo>
                  <a:lnTo>
                    <a:pt x="61" y="13"/>
                  </a:lnTo>
                  <a:lnTo>
                    <a:pt x="55" y="11"/>
                  </a:lnTo>
                  <a:lnTo>
                    <a:pt x="50" y="11"/>
                  </a:lnTo>
                  <a:lnTo>
                    <a:pt x="38" y="9"/>
                  </a:lnTo>
                  <a:lnTo>
                    <a:pt x="29" y="7"/>
                  </a:lnTo>
                  <a:lnTo>
                    <a:pt x="19" y="5"/>
                  </a:lnTo>
                  <a:lnTo>
                    <a:pt x="14" y="5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4" name="Freeform 54"/>
            <p:cNvSpPr>
              <a:spLocks/>
            </p:cNvSpPr>
            <p:nvPr/>
          </p:nvSpPr>
          <p:spPr bwMode="auto">
            <a:xfrm>
              <a:off x="2571" y="2654"/>
              <a:ext cx="324" cy="186"/>
            </a:xfrm>
            <a:custGeom>
              <a:avLst/>
              <a:gdLst>
                <a:gd name="T0" fmla="*/ 1 w 648"/>
                <a:gd name="T1" fmla="*/ 1 h 372"/>
                <a:gd name="T2" fmla="*/ 1 w 648"/>
                <a:gd name="T3" fmla="*/ 1 h 372"/>
                <a:gd name="T4" fmla="*/ 3 w 648"/>
                <a:gd name="T5" fmla="*/ 1 h 372"/>
                <a:gd name="T6" fmla="*/ 3 w 648"/>
                <a:gd name="T7" fmla="*/ 1 h 372"/>
                <a:gd name="T8" fmla="*/ 3 w 648"/>
                <a:gd name="T9" fmla="*/ 1 h 372"/>
                <a:gd name="T10" fmla="*/ 3 w 648"/>
                <a:gd name="T11" fmla="*/ 1 h 372"/>
                <a:gd name="T12" fmla="*/ 3 w 648"/>
                <a:gd name="T13" fmla="*/ 1 h 372"/>
                <a:gd name="T14" fmla="*/ 3 w 648"/>
                <a:gd name="T15" fmla="*/ 1 h 372"/>
                <a:gd name="T16" fmla="*/ 3 w 648"/>
                <a:gd name="T17" fmla="*/ 1 h 372"/>
                <a:gd name="T18" fmla="*/ 3 w 648"/>
                <a:gd name="T19" fmla="*/ 1 h 372"/>
                <a:gd name="T20" fmla="*/ 3 w 648"/>
                <a:gd name="T21" fmla="*/ 1 h 372"/>
                <a:gd name="T22" fmla="*/ 3 w 648"/>
                <a:gd name="T23" fmla="*/ 1 h 372"/>
                <a:gd name="T24" fmla="*/ 3 w 648"/>
                <a:gd name="T25" fmla="*/ 1 h 372"/>
                <a:gd name="T26" fmla="*/ 1 w 648"/>
                <a:gd name="T27" fmla="*/ 1 h 372"/>
                <a:gd name="T28" fmla="*/ 1 w 648"/>
                <a:gd name="T29" fmla="*/ 1 h 372"/>
                <a:gd name="T30" fmla="*/ 1 w 648"/>
                <a:gd name="T31" fmla="*/ 1 h 372"/>
                <a:gd name="T32" fmla="*/ 1 w 648"/>
                <a:gd name="T33" fmla="*/ 1 h 372"/>
                <a:gd name="T34" fmla="*/ 1 w 648"/>
                <a:gd name="T35" fmla="*/ 1 h 372"/>
                <a:gd name="T36" fmla="*/ 1 w 648"/>
                <a:gd name="T37" fmla="*/ 1 h 372"/>
                <a:gd name="T38" fmla="*/ 1 w 648"/>
                <a:gd name="T39" fmla="*/ 1 h 372"/>
                <a:gd name="T40" fmla="*/ 1 w 648"/>
                <a:gd name="T41" fmla="*/ 1 h 372"/>
                <a:gd name="T42" fmla="*/ 1 w 648"/>
                <a:gd name="T43" fmla="*/ 1 h 372"/>
                <a:gd name="T44" fmla="*/ 1 w 648"/>
                <a:gd name="T45" fmla="*/ 1 h 372"/>
                <a:gd name="T46" fmla="*/ 1 w 648"/>
                <a:gd name="T47" fmla="*/ 1 h 372"/>
                <a:gd name="T48" fmla="*/ 1 w 648"/>
                <a:gd name="T49" fmla="*/ 1 h 372"/>
                <a:gd name="T50" fmla="*/ 1 w 648"/>
                <a:gd name="T51" fmla="*/ 1 h 372"/>
                <a:gd name="T52" fmla="*/ 1 w 648"/>
                <a:gd name="T53" fmla="*/ 1 h 372"/>
                <a:gd name="T54" fmla="*/ 1 w 648"/>
                <a:gd name="T55" fmla="*/ 1 h 372"/>
                <a:gd name="T56" fmla="*/ 1 w 648"/>
                <a:gd name="T57" fmla="*/ 1 h 372"/>
                <a:gd name="T58" fmla="*/ 1 w 648"/>
                <a:gd name="T59" fmla="*/ 1 h 372"/>
                <a:gd name="T60" fmla="*/ 1 w 648"/>
                <a:gd name="T61" fmla="*/ 1 h 372"/>
                <a:gd name="T62" fmla="*/ 1 w 648"/>
                <a:gd name="T63" fmla="*/ 1 h 372"/>
                <a:gd name="T64" fmla="*/ 1 w 648"/>
                <a:gd name="T65" fmla="*/ 1 h 372"/>
                <a:gd name="T66" fmla="*/ 1 w 648"/>
                <a:gd name="T67" fmla="*/ 1 h 372"/>
                <a:gd name="T68" fmla="*/ 1 w 648"/>
                <a:gd name="T69" fmla="*/ 1 h 372"/>
                <a:gd name="T70" fmla="*/ 1 w 648"/>
                <a:gd name="T71" fmla="*/ 1 h 372"/>
                <a:gd name="T72" fmla="*/ 1 w 648"/>
                <a:gd name="T73" fmla="*/ 1 h 372"/>
                <a:gd name="T74" fmla="*/ 1 w 648"/>
                <a:gd name="T75" fmla="*/ 1 h 372"/>
                <a:gd name="T76" fmla="*/ 1 w 648"/>
                <a:gd name="T77" fmla="*/ 1 h 372"/>
                <a:gd name="T78" fmla="*/ 1 w 648"/>
                <a:gd name="T79" fmla="*/ 1 h 372"/>
                <a:gd name="T80" fmla="*/ 1 w 648"/>
                <a:gd name="T81" fmla="*/ 1 h 372"/>
                <a:gd name="T82" fmla="*/ 1 w 648"/>
                <a:gd name="T83" fmla="*/ 1 h 372"/>
                <a:gd name="T84" fmla="*/ 1 w 648"/>
                <a:gd name="T85" fmla="*/ 1 h 372"/>
                <a:gd name="T86" fmla="*/ 1 w 648"/>
                <a:gd name="T87" fmla="*/ 1 h 372"/>
                <a:gd name="T88" fmla="*/ 1 w 648"/>
                <a:gd name="T89" fmla="*/ 1 h 372"/>
                <a:gd name="T90" fmla="*/ 1 w 648"/>
                <a:gd name="T91" fmla="*/ 1 h 372"/>
                <a:gd name="T92" fmla="*/ 1 w 648"/>
                <a:gd name="T93" fmla="*/ 1 h 372"/>
                <a:gd name="T94" fmla="*/ 1 w 648"/>
                <a:gd name="T95" fmla="*/ 1 h 372"/>
                <a:gd name="T96" fmla="*/ 1 w 648"/>
                <a:gd name="T97" fmla="*/ 1 h 372"/>
                <a:gd name="T98" fmla="*/ 1 w 648"/>
                <a:gd name="T99" fmla="*/ 1 h 372"/>
                <a:gd name="T100" fmla="*/ 1 w 648"/>
                <a:gd name="T101" fmla="*/ 1 h 372"/>
                <a:gd name="T102" fmla="*/ 1 w 648"/>
                <a:gd name="T103" fmla="*/ 1 h 372"/>
                <a:gd name="T104" fmla="*/ 1 w 648"/>
                <a:gd name="T105" fmla="*/ 1 h 372"/>
                <a:gd name="T106" fmla="*/ 1 w 648"/>
                <a:gd name="T107" fmla="*/ 1 h 372"/>
                <a:gd name="T108" fmla="*/ 1 w 648"/>
                <a:gd name="T109" fmla="*/ 1 h 372"/>
                <a:gd name="T110" fmla="*/ 1 w 648"/>
                <a:gd name="T111" fmla="*/ 1 h 372"/>
                <a:gd name="T112" fmla="*/ 1 w 648"/>
                <a:gd name="T113" fmla="*/ 1 h 372"/>
                <a:gd name="T114" fmla="*/ 1 w 648"/>
                <a:gd name="T115" fmla="*/ 0 h 37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48"/>
                <a:gd name="T175" fmla="*/ 0 h 372"/>
                <a:gd name="T176" fmla="*/ 648 w 648"/>
                <a:gd name="T177" fmla="*/ 372 h 37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48" h="372">
                  <a:moveTo>
                    <a:pt x="470" y="0"/>
                  </a:moveTo>
                  <a:lnTo>
                    <a:pt x="472" y="0"/>
                  </a:lnTo>
                  <a:lnTo>
                    <a:pt x="477" y="2"/>
                  </a:lnTo>
                  <a:lnTo>
                    <a:pt x="481" y="3"/>
                  </a:lnTo>
                  <a:lnTo>
                    <a:pt x="489" y="5"/>
                  </a:lnTo>
                  <a:lnTo>
                    <a:pt x="494" y="7"/>
                  </a:lnTo>
                  <a:lnTo>
                    <a:pt x="502" y="11"/>
                  </a:lnTo>
                  <a:lnTo>
                    <a:pt x="510" y="13"/>
                  </a:lnTo>
                  <a:lnTo>
                    <a:pt x="519" y="17"/>
                  </a:lnTo>
                  <a:lnTo>
                    <a:pt x="527" y="19"/>
                  </a:lnTo>
                  <a:lnTo>
                    <a:pt x="536" y="22"/>
                  </a:lnTo>
                  <a:lnTo>
                    <a:pt x="546" y="26"/>
                  </a:lnTo>
                  <a:lnTo>
                    <a:pt x="555" y="30"/>
                  </a:lnTo>
                  <a:lnTo>
                    <a:pt x="565" y="34"/>
                  </a:lnTo>
                  <a:lnTo>
                    <a:pt x="576" y="36"/>
                  </a:lnTo>
                  <a:lnTo>
                    <a:pt x="584" y="40"/>
                  </a:lnTo>
                  <a:lnTo>
                    <a:pt x="593" y="41"/>
                  </a:lnTo>
                  <a:lnTo>
                    <a:pt x="601" y="45"/>
                  </a:lnTo>
                  <a:lnTo>
                    <a:pt x="609" y="49"/>
                  </a:lnTo>
                  <a:lnTo>
                    <a:pt x="616" y="51"/>
                  </a:lnTo>
                  <a:lnTo>
                    <a:pt x="624" y="55"/>
                  </a:lnTo>
                  <a:lnTo>
                    <a:pt x="629" y="57"/>
                  </a:lnTo>
                  <a:lnTo>
                    <a:pt x="637" y="60"/>
                  </a:lnTo>
                  <a:lnTo>
                    <a:pt x="643" y="64"/>
                  </a:lnTo>
                  <a:lnTo>
                    <a:pt x="648" y="66"/>
                  </a:lnTo>
                  <a:lnTo>
                    <a:pt x="647" y="68"/>
                  </a:lnTo>
                  <a:lnTo>
                    <a:pt x="641" y="70"/>
                  </a:lnTo>
                  <a:lnTo>
                    <a:pt x="633" y="68"/>
                  </a:lnTo>
                  <a:lnTo>
                    <a:pt x="626" y="70"/>
                  </a:lnTo>
                  <a:lnTo>
                    <a:pt x="620" y="70"/>
                  </a:lnTo>
                  <a:lnTo>
                    <a:pt x="612" y="72"/>
                  </a:lnTo>
                  <a:lnTo>
                    <a:pt x="603" y="76"/>
                  </a:lnTo>
                  <a:lnTo>
                    <a:pt x="595" y="78"/>
                  </a:lnTo>
                  <a:lnTo>
                    <a:pt x="586" y="81"/>
                  </a:lnTo>
                  <a:lnTo>
                    <a:pt x="578" y="87"/>
                  </a:lnTo>
                  <a:lnTo>
                    <a:pt x="567" y="91"/>
                  </a:lnTo>
                  <a:lnTo>
                    <a:pt x="557" y="97"/>
                  </a:lnTo>
                  <a:lnTo>
                    <a:pt x="548" y="100"/>
                  </a:lnTo>
                  <a:lnTo>
                    <a:pt x="536" y="108"/>
                  </a:lnTo>
                  <a:lnTo>
                    <a:pt x="525" y="116"/>
                  </a:lnTo>
                  <a:lnTo>
                    <a:pt x="513" y="121"/>
                  </a:lnTo>
                  <a:lnTo>
                    <a:pt x="502" y="129"/>
                  </a:lnTo>
                  <a:lnTo>
                    <a:pt x="493" y="136"/>
                  </a:lnTo>
                  <a:lnTo>
                    <a:pt x="479" y="142"/>
                  </a:lnTo>
                  <a:lnTo>
                    <a:pt x="470" y="150"/>
                  </a:lnTo>
                  <a:lnTo>
                    <a:pt x="456" y="157"/>
                  </a:lnTo>
                  <a:lnTo>
                    <a:pt x="447" y="165"/>
                  </a:lnTo>
                  <a:lnTo>
                    <a:pt x="434" y="173"/>
                  </a:lnTo>
                  <a:lnTo>
                    <a:pt x="422" y="180"/>
                  </a:lnTo>
                  <a:lnTo>
                    <a:pt x="413" y="188"/>
                  </a:lnTo>
                  <a:lnTo>
                    <a:pt x="401" y="197"/>
                  </a:lnTo>
                  <a:lnTo>
                    <a:pt x="390" y="203"/>
                  </a:lnTo>
                  <a:lnTo>
                    <a:pt x="380" y="211"/>
                  </a:lnTo>
                  <a:lnTo>
                    <a:pt x="371" y="218"/>
                  </a:lnTo>
                  <a:lnTo>
                    <a:pt x="361" y="226"/>
                  </a:lnTo>
                  <a:lnTo>
                    <a:pt x="350" y="232"/>
                  </a:lnTo>
                  <a:lnTo>
                    <a:pt x="342" y="239"/>
                  </a:lnTo>
                  <a:lnTo>
                    <a:pt x="335" y="245"/>
                  </a:lnTo>
                  <a:lnTo>
                    <a:pt x="329" y="252"/>
                  </a:lnTo>
                  <a:lnTo>
                    <a:pt x="320" y="256"/>
                  </a:lnTo>
                  <a:lnTo>
                    <a:pt x="310" y="262"/>
                  </a:lnTo>
                  <a:lnTo>
                    <a:pt x="301" y="268"/>
                  </a:lnTo>
                  <a:lnTo>
                    <a:pt x="289" y="273"/>
                  </a:lnTo>
                  <a:lnTo>
                    <a:pt x="278" y="277"/>
                  </a:lnTo>
                  <a:lnTo>
                    <a:pt x="266" y="283"/>
                  </a:lnTo>
                  <a:lnTo>
                    <a:pt x="261" y="285"/>
                  </a:lnTo>
                  <a:lnTo>
                    <a:pt x="255" y="289"/>
                  </a:lnTo>
                  <a:lnTo>
                    <a:pt x="247" y="290"/>
                  </a:lnTo>
                  <a:lnTo>
                    <a:pt x="242" y="294"/>
                  </a:lnTo>
                  <a:lnTo>
                    <a:pt x="236" y="296"/>
                  </a:lnTo>
                  <a:lnTo>
                    <a:pt x="228" y="298"/>
                  </a:lnTo>
                  <a:lnTo>
                    <a:pt x="223" y="300"/>
                  </a:lnTo>
                  <a:lnTo>
                    <a:pt x="215" y="304"/>
                  </a:lnTo>
                  <a:lnTo>
                    <a:pt x="207" y="306"/>
                  </a:lnTo>
                  <a:lnTo>
                    <a:pt x="202" y="309"/>
                  </a:lnTo>
                  <a:lnTo>
                    <a:pt x="194" y="311"/>
                  </a:lnTo>
                  <a:lnTo>
                    <a:pt x="188" y="315"/>
                  </a:lnTo>
                  <a:lnTo>
                    <a:pt x="181" y="317"/>
                  </a:lnTo>
                  <a:lnTo>
                    <a:pt x="173" y="319"/>
                  </a:lnTo>
                  <a:lnTo>
                    <a:pt x="167" y="321"/>
                  </a:lnTo>
                  <a:lnTo>
                    <a:pt x="160" y="323"/>
                  </a:lnTo>
                  <a:lnTo>
                    <a:pt x="154" y="327"/>
                  </a:lnTo>
                  <a:lnTo>
                    <a:pt x="147" y="328"/>
                  </a:lnTo>
                  <a:lnTo>
                    <a:pt x="141" y="330"/>
                  </a:lnTo>
                  <a:lnTo>
                    <a:pt x="133" y="334"/>
                  </a:lnTo>
                  <a:lnTo>
                    <a:pt x="126" y="334"/>
                  </a:lnTo>
                  <a:lnTo>
                    <a:pt x="120" y="338"/>
                  </a:lnTo>
                  <a:lnTo>
                    <a:pt x="112" y="338"/>
                  </a:lnTo>
                  <a:lnTo>
                    <a:pt x="107" y="340"/>
                  </a:lnTo>
                  <a:lnTo>
                    <a:pt x="99" y="342"/>
                  </a:lnTo>
                  <a:lnTo>
                    <a:pt x="93" y="344"/>
                  </a:lnTo>
                  <a:lnTo>
                    <a:pt x="88" y="346"/>
                  </a:lnTo>
                  <a:lnTo>
                    <a:pt x="82" y="349"/>
                  </a:lnTo>
                  <a:lnTo>
                    <a:pt x="69" y="351"/>
                  </a:lnTo>
                  <a:lnTo>
                    <a:pt x="59" y="355"/>
                  </a:lnTo>
                  <a:lnTo>
                    <a:pt x="48" y="357"/>
                  </a:lnTo>
                  <a:lnTo>
                    <a:pt x="40" y="361"/>
                  </a:lnTo>
                  <a:lnTo>
                    <a:pt x="29" y="363"/>
                  </a:lnTo>
                  <a:lnTo>
                    <a:pt x="23" y="365"/>
                  </a:lnTo>
                  <a:lnTo>
                    <a:pt x="14" y="367"/>
                  </a:lnTo>
                  <a:lnTo>
                    <a:pt x="10" y="368"/>
                  </a:lnTo>
                  <a:lnTo>
                    <a:pt x="2" y="370"/>
                  </a:lnTo>
                  <a:lnTo>
                    <a:pt x="0" y="372"/>
                  </a:lnTo>
                  <a:lnTo>
                    <a:pt x="0" y="370"/>
                  </a:lnTo>
                  <a:lnTo>
                    <a:pt x="2" y="370"/>
                  </a:lnTo>
                  <a:lnTo>
                    <a:pt x="6" y="368"/>
                  </a:lnTo>
                  <a:lnTo>
                    <a:pt x="14" y="365"/>
                  </a:lnTo>
                  <a:lnTo>
                    <a:pt x="19" y="363"/>
                  </a:lnTo>
                  <a:lnTo>
                    <a:pt x="29" y="359"/>
                  </a:lnTo>
                  <a:lnTo>
                    <a:pt x="38" y="355"/>
                  </a:lnTo>
                  <a:lnTo>
                    <a:pt x="52" y="349"/>
                  </a:lnTo>
                  <a:lnTo>
                    <a:pt x="55" y="346"/>
                  </a:lnTo>
                  <a:lnTo>
                    <a:pt x="61" y="344"/>
                  </a:lnTo>
                  <a:lnTo>
                    <a:pt x="67" y="340"/>
                  </a:lnTo>
                  <a:lnTo>
                    <a:pt x="74" y="338"/>
                  </a:lnTo>
                  <a:lnTo>
                    <a:pt x="82" y="334"/>
                  </a:lnTo>
                  <a:lnTo>
                    <a:pt x="88" y="330"/>
                  </a:lnTo>
                  <a:lnTo>
                    <a:pt x="95" y="327"/>
                  </a:lnTo>
                  <a:lnTo>
                    <a:pt x="103" y="323"/>
                  </a:lnTo>
                  <a:lnTo>
                    <a:pt x="109" y="319"/>
                  </a:lnTo>
                  <a:lnTo>
                    <a:pt x="118" y="315"/>
                  </a:lnTo>
                  <a:lnTo>
                    <a:pt x="126" y="311"/>
                  </a:lnTo>
                  <a:lnTo>
                    <a:pt x="133" y="309"/>
                  </a:lnTo>
                  <a:lnTo>
                    <a:pt x="141" y="304"/>
                  </a:lnTo>
                  <a:lnTo>
                    <a:pt x="148" y="300"/>
                  </a:lnTo>
                  <a:lnTo>
                    <a:pt x="156" y="298"/>
                  </a:lnTo>
                  <a:lnTo>
                    <a:pt x="166" y="294"/>
                  </a:lnTo>
                  <a:lnTo>
                    <a:pt x="171" y="289"/>
                  </a:lnTo>
                  <a:lnTo>
                    <a:pt x="179" y="285"/>
                  </a:lnTo>
                  <a:lnTo>
                    <a:pt x="188" y="279"/>
                  </a:lnTo>
                  <a:lnTo>
                    <a:pt x="196" y="275"/>
                  </a:lnTo>
                  <a:lnTo>
                    <a:pt x="202" y="271"/>
                  </a:lnTo>
                  <a:lnTo>
                    <a:pt x="211" y="268"/>
                  </a:lnTo>
                  <a:lnTo>
                    <a:pt x="219" y="262"/>
                  </a:lnTo>
                  <a:lnTo>
                    <a:pt x="228" y="258"/>
                  </a:lnTo>
                  <a:lnTo>
                    <a:pt x="234" y="252"/>
                  </a:lnTo>
                  <a:lnTo>
                    <a:pt x="242" y="251"/>
                  </a:lnTo>
                  <a:lnTo>
                    <a:pt x="247" y="245"/>
                  </a:lnTo>
                  <a:lnTo>
                    <a:pt x="255" y="241"/>
                  </a:lnTo>
                  <a:lnTo>
                    <a:pt x="263" y="235"/>
                  </a:lnTo>
                  <a:lnTo>
                    <a:pt x="270" y="232"/>
                  </a:lnTo>
                  <a:lnTo>
                    <a:pt x="276" y="228"/>
                  </a:lnTo>
                  <a:lnTo>
                    <a:pt x="283" y="224"/>
                  </a:lnTo>
                  <a:lnTo>
                    <a:pt x="293" y="214"/>
                  </a:lnTo>
                  <a:lnTo>
                    <a:pt x="304" y="205"/>
                  </a:lnTo>
                  <a:lnTo>
                    <a:pt x="314" y="197"/>
                  </a:lnTo>
                  <a:lnTo>
                    <a:pt x="323" y="188"/>
                  </a:lnTo>
                  <a:lnTo>
                    <a:pt x="329" y="180"/>
                  </a:lnTo>
                  <a:lnTo>
                    <a:pt x="337" y="171"/>
                  </a:lnTo>
                  <a:lnTo>
                    <a:pt x="340" y="165"/>
                  </a:lnTo>
                  <a:lnTo>
                    <a:pt x="344" y="157"/>
                  </a:lnTo>
                  <a:lnTo>
                    <a:pt x="344" y="150"/>
                  </a:lnTo>
                  <a:lnTo>
                    <a:pt x="346" y="142"/>
                  </a:lnTo>
                  <a:lnTo>
                    <a:pt x="350" y="135"/>
                  </a:lnTo>
                  <a:lnTo>
                    <a:pt x="354" y="127"/>
                  </a:lnTo>
                  <a:lnTo>
                    <a:pt x="358" y="119"/>
                  </a:lnTo>
                  <a:lnTo>
                    <a:pt x="360" y="112"/>
                  </a:lnTo>
                  <a:lnTo>
                    <a:pt x="365" y="104"/>
                  </a:lnTo>
                  <a:lnTo>
                    <a:pt x="369" y="98"/>
                  </a:lnTo>
                  <a:lnTo>
                    <a:pt x="373" y="91"/>
                  </a:lnTo>
                  <a:lnTo>
                    <a:pt x="379" y="83"/>
                  </a:lnTo>
                  <a:lnTo>
                    <a:pt x="382" y="78"/>
                  </a:lnTo>
                  <a:lnTo>
                    <a:pt x="390" y="70"/>
                  </a:lnTo>
                  <a:lnTo>
                    <a:pt x="399" y="59"/>
                  </a:lnTo>
                  <a:lnTo>
                    <a:pt x="413" y="47"/>
                  </a:lnTo>
                  <a:lnTo>
                    <a:pt x="422" y="36"/>
                  </a:lnTo>
                  <a:lnTo>
                    <a:pt x="432" y="28"/>
                  </a:lnTo>
                  <a:lnTo>
                    <a:pt x="441" y="19"/>
                  </a:lnTo>
                  <a:lnTo>
                    <a:pt x="451" y="13"/>
                  </a:lnTo>
                  <a:lnTo>
                    <a:pt x="458" y="5"/>
                  </a:lnTo>
                  <a:lnTo>
                    <a:pt x="464" y="2"/>
                  </a:lnTo>
                  <a:lnTo>
                    <a:pt x="466" y="0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rgbClr val="4A9E4A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5" name="Freeform 55"/>
            <p:cNvSpPr>
              <a:spLocks/>
            </p:cNvSpPr>
            <p:nvPr/>
          </p:nvSpPr>
          <p:spPr bwMode="auto">
            <a:xfrm>
              <a:off x="2413" y="2563"/>
              <a:ext cx="497" cy="264"/>
            </a:xfrm>
            <a:custGeom>
              <a:avLst/>
              <a:gdLst>
                <a:gd name="T0" fmla="*/ 1 w 994"/>
                <a:gd name="T1" fmla="*/ 1 h 529"/>
                <a:gd name="T2" fmla="*/ 1 w 994"/>
                <a:gd name="T3" fmla="*/ 1 h 529"/>
                <a:gd name="T4" fmla="*/ 1 w 994"/>
                <a:gd name="T5" fmla="*/ 1 h 529"/>
                <a:gd name="T6" fmla="*/ 1 w 994"/>
                <a:gd name="T7" fmla="*/ 1 h 529"/>
                <a:gd name="T8" fmla="*/ 1 w 994"/>
                <a:gd name="T9" fmla="*/ 1 h 529"/>
                <a:gd name="T10" fmla="*/ 1 w 994"/>
                <a:gd name="T11" fmla="*/ 2 h 529"/>
                <a:gd name="T12" fmla="*/ 1 w 994"/>
                <a:gd name="T13" fmla="*/ 2 h 529"/>
                <a:gd name="T14" fmla="*/ 1 w 994"/>
                <a:gd name="T15" fmla="*/ 2 h 529"/>
                <a:gd name="T16" fmla="*/ 2 w 994"/>
                <a:gd name="T17" fmla="*/ 1 h 529"/>
                <a:gd name="T18" fmla="*/ 2 w 994"/>
                <a:gd name="T19" fmla="*/ 1 h 529"/>
                <a:gd name="T20" fmla="*/ 2 w 994"/>
                <a:gd name="T21" fmla="*/ 1 h 529"/>
                <a:gd name="T22" fmla="*/ 2 w 994"/>
                <a:gd name="T23" fmla="*/ 1 h 529"/>
                <a:gd name="T24" fmla="*/ 2 w 994"/>
                <a:gd name="T25" fmla="*/ 1 h 529"/>
                <a:gd name="T26" fmla="*/ 2 w 994"/>
                <a:gd name="T27" fmla="*/ 1 h 529"/>
                <a:gd name="T28" fmla="*/ 3 w 994"/>
                <a:gd name="T29" fmla="*/ 1 h 529"/>
                <a:gd name="T30" fmla="*/ 3 w 994"/>
                <a:gd name="T31" fmla="*/ 1 h 529"/>
                <a:gd name="T32" fmla="*/ 3 w 994"/>
                <a:gd name="T33" fmla="*/ 1 h 529"/>
                <a:gd name="T34" fmla="*/ 3 w 994"/>
                <a:gd name="T35" fmla="*/ 1 h 529"/>
                <a:gd name="T36" fmla="*/ 3 w 994"/>
                <a:gd name="T37" fmla="*/ 0 h 529"/>
                <a:gd name="T38" fmla="*/ 3 w 994"/>
                <a:gd name="T39" fmla="*/ 0 h 529"/>
                <a:gd name="T40" fmla="*/ 3 w 994"/>
                <a:gd name="T41" fmla="*/ 0 h 529"/>
                <a:gd name="T42" fmla="*/ 3 w 994"/>
                <a:gd name="T43" fmla="*/ 0 h 529"/>
                <a:gd name="T44" fmla="*/ 4 w 994"/>
                <a:gd name="T45" fmla="*/ 0 h 529"/>
                <a:gd name="T46" fmla="*/ 4 w 994"/>
                <a:gd name="T47" fmla="*/ 0 h 529"/>
                <a:gd name="T48" fmla="*/ 4 w 994"/>
                <a:gd name="T49" fmla="*/ 0 h 529"/>
                <a:gd name="T50" fmla="*/ 4 w 994"/>
                <a:gd name="T51" fmla="*/ 0 h 529"/>
                <a:gd name="T52" fmla="*/ 4 w 994"/>
                <a:gd name="T53" fmla="*/ 0 h 529"/>
                <a:gd name="T54" fmla="*/ 4 w 994"/>
                <a:gd name="T55" fmla="*/ 0 h 529"/>
                <a:gd name="T56" fmla="*/ 4 w 994"/>
                <a:gd name="T57" fmla="*/ 0 h 529"/>
                <a:gd name="T58" fmla="*/ 3 w 994"/>
                <a:gd name="T59" fmla="*/ 0 h 529"/>
                <a:gd name="T60" fmla="*/ 3 w 994"/>
                <a:gd name="T61" fmla="*/ 0 h 529"/>
                <a:gd name="T62" fmla="*/ 4 w 994"/>
                <a:gd name="T63" fmla="*/ 0 h 529"/>
                <a:gd name="T64" fmla="*/ 4 w 994"/>
                <a:gd name="T65" fmla="*/ 0 h 529"/>
                <a:gd name="T66" fmla="*/ 4 w 994"/>
                <a:gd name="T67" fmla="*/ 0 h 529"/>
                <a:gd name="T68" fmla="*/ 4 w 994"/>
                <a:gd name="T69" fmla="*/ 0 h 529"/>
                <a:gd name="T70" fmla="*/ 4 w 994"/>
                <a:gd name="T71" fmla="*/ 0 h 529"/>
                <a:gd name="T72" fmla="*/ 4 w 994"/>
                <a:gd name="T73" fmla="*/ 0 h 529"/>
                <a:gd name="T74" fmla="*/ 4 w 994"/>
                <a:gd name="T75" fmla="*/ 0 h 529"/>
                <a:gd name="T76" fmla="*/ 4 w 994"/>
                <a:gd name="T77" fmla="*/ 0 h 529"/>
                <a:gd name="T78" fmla="*/ 3 w 994"/>
                <a:gd name="T79" fmla="*/ 0 h 529"/>
                <a:gd name="T80" fmla="*/ 3 w 994"/>
                <a:gd name="T81" fmla="*/ 0 h 529"/>
                <a:gd name="T82" fmla="*/ 3 w 994"/>
                <a:gd name="T83" fmla="*/ 0 h 529"/>
                <a:gd name="T84" fmla="*/ 3 w 994"/>
                <a:gd name="T85" fmla="*/ 0 h 529"/>
                <a:gd name="T86" fmla="*/ 3 w 994"/>
                <a:gd name="T87" fmla="*/ 1 h 529"/>
                <a:gd name="T88" fmla="*/ 3 w 994"/>
                <a:gd name="T89" fmla="*/ 1 h 529"/>
                <a:gd name="T90" fmla="*/ 3 w 994"/>
                <a:gd name="T91" fmla="*/ 1 h 529"/>
                <a:gd name="T92" fmla="*/ 2 w 994"/>
                <a:gd name="T93" fmla="*/ 1 h 529"/>
                <a:gd name="T94" fmla="*/ 2 w 994"/>
                <a:gd name="T95" fmla="*/ 1 h 529"/>
                <a:gd name="T96" fmla="*/ 2 w 994"/>
                <a:gd name="T97" fmla="*/ 1 h 529"/>
                <a:gd name="T98" fmla="*/ 2 w 994"/>
                <a:gd name="T99" fmla="*/ 1 h 529"/>
                <a:gd name="T100" fmla="*/ 2 w 994"/>
                <a:gd name="T101" fmla="*/ 1 h 529"/>
                <a:gd name="T102" fmla="*/ 2 w 994"/>
                <a:gd name="T103" fmla="*/ 1 h 529"/>
                <a:gd name="T104" fmla="*/ 2 w 994"/>
                <a:gd name="T105" fmla="*/ 1 h 529"/>
                <a:gd name="T106" fmla="*/ 1 w 994"/>
                <a:gd name="T107" fmla="*/ 1 h 529"/>
                <a:gd name="T108" fmla="*/ 1 w 994"/>
                <a:gd name="T109" fmla="*/ 1 h 529"/>
                <a:gd name="T110" fmla="*/ 1 w 994"/>
                <a:gd name="T111" fmla="*/ 1 h 529"/>
                <a:gd name="T112" fmla="*/ 1 w 994"/>
                <a:gd name="T113" fmla="*/ 1 h 529"/>
                <a:gd name="T114" fmla="*/ 1 w 994"/>
                <a:gd name="T115" fmla="*/ 1 h 529"/>
                <a:gd name="T116" fmla="*/ 1 w 994"/>
                <a:gd name="T117" fmla="*/ 1 h 529"/>
                <a:gd name="T118" fmla="*/ 1 w 994"/>
                <a:gd name="T119" fmla="*/ 1 h 529"/>
                <a:gd name="T120" fmla="*/ 1 w 994"/>
                <a:gd name="T121" fmla="*/ 1 h 52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94"/>
                <a:gd name="T184" fmla="*/ 0 h 529"/>
                <a:gd name="T185" fmla="*/ 994 w 994"/>
                <a:gd name="T186" fmla="*/ 529 h 52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94" h="529">
                  <a:moveTo>
                    <a:pt x="0" y="329"/>
                  </a:moveTo>
                  <a:lnTo>
                    <a:pt x="3" y="331"/>
                  </a:lnTo>
                  <a:lnTo>
                    <a:pt x="9" y="337"/>
                  </a:lnTo>
                  <a:lnTo>
                    <a:pt x="13" y="340"/>
                  </a:lnTo>
                  <a:lnTo>
                    <a:pt x="19" y="346"/>
                  </a:lnTo>
                  <a:lnTo>
                    <a:pt x="24" y="354"/>
                  </a:lnTo>
                  <a:lnTo>
                    <a:pt x="32" y="359"/>
                  </a:lnTo>
                  <a:lnTo>
                    <a:pt x="38" y="367"/>
                  </a:lnTo>
                  <a:lnTo>
                    <a:pt x="43" y="375"/>
                  </a:lnTo>
                  <a:lnTo>
                    <a:pt x="51" y="382"/>
                  </a:lnTo>
                  <a:lnTo>
                    <a:pt x="59" y="390"/>
                  </a:lnTo>
                  <a:lnTo>
                    <a:pt x="66" y="397"/>
                  </a:lnTo>
                  <a:lnTo>
                    <a:pt x="74" y="407"/>
                  </a:lnTo>
                  <a:lnTo>
                    <a:pt x="81" y="415"/>
                  </a:lnTo>
                  <a:lnTo>
                    <a:pt x="91" y="424"/>
                  </a:lnTo>
                  <a:lnTo>
                    <a:pt x="97" y="434"/>
                  </a:lnTo>
                  <a:lnTo>
                    <a:pt x="104" y="441"/>
                  </a:lnTo>
                  <a:lnTo>
                    <a:pt x="112" y="451"/>
                  </a:lnTo>
                  <a:lnTo>
                    <a:pt x="119" y="458"/>
                  </a:lnTo>
                  <a:lnTo>
                    <a:pt x="125" y="466"/>
                  </a:lnTo>
                  <a:lnTo>
                    <a:pt x="133" y="473"/>
                  </a:lnTo>
                  <a:lnTo>
                    <a:pt x="138" y="481"/>
                  </a:lnTo>
                  <a:lnTo>
                    <a:pt x="146" y="489"/>
                  </a:lnTo>
                  <a:lnTo>
                    <a:pt x="150" y="494"/>
                  </a:lnTo>
                  <a:lnTo>
                    <a:pt x="156" y="502"/>
                  </a:lnTo>
                  <a:lnTo>
                    <a:pt x="159" y="508"/>
                  </a:lnTo>
                  <a:lnTo>
                    <a:pt x="163" y="513"/>
                  </a:lnTo>
                  <a:lnTo>
                    <a:pt x="169" y="521"/>
                  </a:lnTo>
                  <a:lnTo>
                    <a:pt x="173" y="527"/>
                  </a:lnTo>
                  <a:lnTo>
                    <a:pt x="175" y="527"/>
                  </a:lnTo>
                  <a:lnTo>
                    <a:pt x="178" y="529"/>
                  </a:lnTo>
                  <a:lnTo>
                    <a:pt x="182" y="527"/>
                  </a:lnTo>
                  <a:lnTo>
                    <a:pt x="186" y="527"/>
                  </a:lnTo>
                  <a:lnTo>
                    <a:pt x="192" y="527"/>
                  </a:lnTo>
                  <a:lnTo>
                    <a:pt x="199" y="527"/>
                  </a:lnTo>
                  <a:lnTo>
                    <a:pt x="205" y="523"/>
                  </a:lnTo>
                  <a:lnTo>
                    <a:pt x="211" y="521"/>
                  </a:lnTo>
                  <a:lnTo>
                    <a:pt x="218" y="519"/>
                  </a:lnTo>
                  <a:lnTo>
                    <a:pt x="228" y="517"/>
                  </a:lnTo>
                  <a:lnTo>
                    <a:pt x="235" y="515"/>
                  </a:lnTo>
                  <a:lnTo>
                    <a:pt x="245" y="513"/>
                  </a:lnTo>
                  <a:lnTo>
                    <a:pt x="256" y="510"/>
                  </a:lnTo>
                  <a:lnTo>
                    <a:pt x="266" y="508"/>
                  </a:lnTo>
                  <a:lnTo>
                    <a:pt x="275" y="504"/>
                  </a:lnTo>
                  <a:lnTo>
                    <a:pt x="287" y="500"/>
                  </a:lnTo>
                  <a:lnTo>
                    <a:pt x="296" y="494"/>
                  </a:lnTo>
                  <a:lnTo>
                    <a:pt x="310" y="491"/>
                  </a:lnTo>
                  <a:lnTo>
                    <a:pt x="319" y="485"/>
                  </a:lnTo>
                  <a:lnTo>
                    <a:pt x="332" y="481"/>
                  </a:lnTo>
                  <a:lnTo>
                    <a:pt x="338" y="477"/>
                  </a:lnTo>
                  <a:lnTo>
                    <a:pt x="344" y="475"/>
                  </a:lnTo>
                  <a:lnTo>
                    <a:pt x="349" y="473"/>
                  </a:lnTo>
                  <a:lnTo>
                    <a:pt x="357" y="472"/>
                  </a:lnTo>
                  <a:lnTo>
                    <a:pt x="368" y="466"/>
                  </a:lnTo>
                  <a:lnTo>
                    <a:pt x="380" y="460"/>
                  </a:lnTo>
                  <a:lnTo>
                    <a:pt x="386" y="456"/>
                  </a:lnTo>
                  <a:lnTo>
                    <a:pt x="393" y="453"/>
                  </a:lnTo>
                  <a:lnTo>
                    <a:pt x="399" y="451"/>
                  </a:lnTo>
                  <a:lnTo>
                    <a:pt x="405" y="447"/>
                  </a:lnTo>
                  <a:lnTo>
                    <a:pt x="410" y="445"/>
                  </a:lnTo>
                  <a:lnTo>
                    <a:pt x="418" y="441"/>
                  </a:lnTo>
                  <a:lnTo>
                    <a:pt x="424" y="437"/>
                  </a:lnTo>
                  <a:lnTo>
                    <a:pt x="429" y="434"/>
                  </a:lnTo>
                  <a:lnTo>
                    <a:pt x="435" y="430"/>
                  </a:lnTo>
                  <a:lnTo>
                    <a:pt x="443" y="428"/>
                  </a:lnTo>
                  <a:lnTo>
                    <a:pt x="448" y="424"/>
                  </a:lnTo>
                  <a:lnTo>
                    <a:pt x="456" y="422"/>
                  </a:lnTo>
                  <a:lnTo>
                    <a:pt x="467" y="413"/>
                  </a:lnTo>
                  <a:lnTo>
                    <a:pt x="479" y="407"/>
                  </a:lnTo>
                  <a:lnTo>
                    <a:pt x="488" y="399"/>
                  </a:lnTo>
                  <a:lnTo>
                    <a:pt x="500" y="394"/>
                  </a:lnTo>
                  <a:lnTo>
                    <a:pt x="509" y="386"/>
                  </a:lnTo>
                  <a:lnTo>
                    <a:pt x="519" y="382"/>
                  </a:lnTo>
                  <a:lnTo>
                    <a:pt x="528" y="377"/>
                  </a:lnTo>
                  <a:lnTo>
                    <a:pt x="538" y="371"/>
                  </a:lnTo>
                  <a:lnTo>
                    <a:pt x="545" y="365"/>
                  </a:lnTo>
                  <a:lnTo>
                    <a:pt x="553" y="361"/>
                  </a:lnTo>
                  <a:lnTo>
                    <a:pt x="560" y="356"/>
                  </a:lnTo>
                  <a:lnTo>
                    <a:pt x="568" y="352"/>
                  </a:lnTo>
                  <a:lnTo>
                    <a:pt x="576" y="346"/>
                  </a:lnTo>
                  <a:lnTo>
                    <a:pt x="581" y="342"/>
                  </a:lnTo>
                  <a:lnTo>
                    <a:pt x="589" y="337"/>
                  </a:lnTo>
                  <a:lnTo>
                    <a:pt x="597" y="335"/>
                  </a:lnTo>
                  <a:lnTo>
                    <a:pt x="606" y="323"/>
                  </a:lnTo>
                  <a:lnTo>
                    <a:pt x="617" y="316"/>
                  </a:lnTo>
                  <a:lnTo>
                    <a:pt x="627" y="306"/>
                  </a:lnTo>
                  <a:lnTo>
                    <a:pt x="636" y="297"/>
                  </a:lnTo>
                  <a:lnTo>
                    <a:pt x="644" y="285"/>
                  </a:lnTo>
                  <a:lnTo>
                    <a:pt x="652" y="276"/>
                  </a:lnTo>
                  <a:lnTo>
                    <a:pt x="655" y="268"/>
                  </a:lnTo>
                  <a:lnTo>
                    <a:pt x="659" y="262"/>
                  </a:lnTo>
                  <a:lnTo>
                    <a:pt x="663" y="255"/>
                  </a:lnTo>
                  <a:lnTo>
                    <a:pt x="669" y="249"/>
                  </a:lnTo>
                  <a:lnTo>
                    <a:pt x="673" y="242"/>
                  </a:lnTo>
                  <a:lnTo>
                    <a:pt x="675" y="236"/>
                  </a:lnTo>
                  <a:lnTo>
                    <a:pt x="680" y="228"/>
                  </a:lnTo>
                  <a:lnTo>
                    <a:pt x="684" y="223"/>
                  </a:lnTo>
                  <a:lnTo>
                    <a:pt x="688" y="215"/>
                  </a:lnTo>
                  <a:lnTo>
                    <a:pt x="694" y="207"/>
                  </a:lnTo>
                  <a:lnTo>
                    <a:pt x="699" y="202"/>
                  </a:lnTo>
                  <a:lnTo>
                    <a:pt x="707" y="196"/>
                  </a:lnTo>
                  <a:lnTo>
                    <a:pt x="713" y="190"/>
                  </a:lnTo>
                  <a:lnTo>
                    <a:pt x="718" y="183"/>
                  </a:lnTo>
                  <a:lnTo>
                    <a:pt x="724" y="177"/>
                  </a:lnTo>
                  <a:lnTo>
                    <a:pt x="730" y="173"/>
                  </a:lnTo>
                  <a:lnTo>
                    <a:pt x="737" y="165"/>
                  </a:lnTo>
                  <a:lnTo>
                    <a:pt x="743" y="162"/>
                  </a:lnTo>
                  <a:lnTo>
                    <a:pt x="751" y="156"/>
                  </a:lnTo>
                  <a:lnTo>
                    <a:pt x="756" y="152"/>
                  </a:lnTo>
                  <a:lnTo>
                    <a:pt x="768" y="143"/>
                  </a:lnTo>
                  <a:lnTo>
                    <a:pt x="779" y="135"/>
                  </a:lnTo>
                  <a:lnTo>
                    <a:pt x="789" y="127"/>
                  </a:lnTo>
                  <a:lnTo>
                    <a:pt x="800" y="122"/>
                  </a:lnTo>
                  <a:lnTo>
                    <a:pt x="806" y="116"/>
                  </a:lnTo>
                  <a:lnTo>
                    <a:pt x="813" y="114"/>
                  </a:lnTo>
                  <a:lnTo>
                    <a:pt x="817" y="112"/>
                  </a:lnTo>
                  <a:lnTo>
                    <a:pt x="819" y="112"/>
                  </a:lnTo>
                  <a:lnTo>
                    <a:pt x="994" y="25"/>
                  </a:lnTo>
                  <a:lnTo>
                    <a:pt x="992" y="25"/>
                  </a:lnTo>
                  <a:lnTo>
                    <a:pt x="986" y="25"/>
                  </a:lnTo>
                  <a:lnTo>
                    <a:pt x="977" y="23"/>
                  </a:lnTo>
                  <a:lnTo>
                    <a:pt x="967" y="23"/>
                  </a:lnTo>
                  <a:lnTo>
                    <a:pt x="962" y="21"/>
                  </a:lnTo>
                  <a:lnTo>
                    <a:pt x="954" y="21"/>
                  </a:lnTo>
                  <a:lnTo>
                    <a:pt x="946" y="19"/>
                  </a:lnTo>
                  <a:lnTo>
                    <a:pt x="939" y="19"/>
                  </a:lnTo>
                  <a:lnTo>
                    <a:pt x="931" y="19"/>
                  </a:lnTo>
                  <a:lnTo>
                    <a:pt x="924" y="19"/>
                  </a:lnTo>
                  <a:lnTo>
                    <a:pt x="916" y="17"/>
                  </a:lnTo>
                  <a:lnTo>
                    <a:pt x="908" y="17"/>
                  </a:lnTo>
                  <a:lnTo>
                    <a:pt x="897" y="15"/>
                  </a:lnTo>
                  <a:lnTo>
                    <a:pt x="887" y="15"/>
                  </a:lnTo>
                  <a:lnTo>
                    <a:pt x="880" y="13"/>
                  </a:lnTo>
                  <a:lnTo>
                    <a:pt x="870" y="13"/>
                  </a:lnTo>
                  <a:lnTo>
                    <a:pt x="861" y="12"/>
                  </a:lnTo>
                  <a:lnTo>
                    <a:pt x="853" y="12"/>
                  </a:lnTo>
                  <a:lnTo>
                    <a:pt x="844" y="10"/>
                  </a:lnTo>
                  <a:lnTo>
                    <a:pt x="836" y="10"/>
                  </a:lnTo>
                  <a:lnTo>
                    <a:pt x="827" y="8"/>
                  </a:lnTo>
                  <a:lnTo>
                    <a:pt x="819" y="8"/>
                  </a:lnTo>
                  <a:lnTo>
                    <a:pt x="811" y="6"/>
                  </a:lnTo>
                  <a:lnTo>
                    <a:pt x="804" y="6"/>
                  </a:lnTo>
                  <a:lnTo>
                    <a:pt x="796" y="6"/>
                  </a:lnTo>
                  <a:lnTo>
                    <a:pt x="789" y="4"/>
                  </a:lnTo>
                  <a:lnTo>
                    <a:pt x="785" y="2"/>
                  </a:lnTo>
                  <a:lnTo>
                    <a:pt x="779" y="2"/>
                  </a:lnTo>
                  <a:lnTo>
                    <a:pt x="770" y="0"/>
                  </a:lnTo>
                  <a:lnTo>
                    <a:pt x="762" y="0"/>
                  </a:lnTo>
                  <a:lnTo>
                    <a:pt x="754" y="0"/>
                  </a:lnTo>
                  <a:lnTo>
                    <a:pt x="751" y="0"/>
                  </a:lnTo>
                  <a:lnTo>
                    <a:pt x="743" y="2"/>
                  </a:lnTo>
                  <a:lnTo>
                    <a:pt x="741" y="6"/>
                  </a:lnTo>
                  <a:lnTo>
                    <a:pt x="741" y="12"/>
                  </a:lnTo>
                  <a:lnTo>
                    <a:pt x="743" y="13"/>
                  </a:lnTo>
                  <a:lnTo>
                    <a:pt x="745" y="13"/>
                  </a:lnTo>
                  <a:lnTo>
                    <a:pt x="751" y="13"/>
                  </a:lnTo>
                  <a:lnTo>
                    <a:pt x="752" y="13"/>
                  </a:lnTo>
                  <a:lnTo>
                    <a:pt x="758" y="15"/>
                  </a:lnTo>
                  <a:lnTo>
                    <a:pt x="764" y="17"/>
                  </a:lnTo>
                  <a:lnTo>
                    <a:pt x="770" y="17"/>
                  </a:lnTo>
                  <a:lnTo>
                    <a:pt x="775" y="17"/>
                  </a:lnTo>
                  <a:lnTo>
                    <a:pt x="783" y="19"/>
                  </a:lnTo>
                  <a:lnTo>
                    <a:pt x="789" y="19"/>
                  </a:lnTo>
                  <a:lnTo>
                    <a:pt x="798" y="21"/>
                  </a:lnTo>
                  <a:lnTo>
                    <a:pt x="804" y="23"/>
                  </a:lnTo>
                  <a:lnTo>
                    <a:pt x="813" y="25"/>
                  </a:lnTo>
                  <a:lnTo>
                    <a:pt x="821" y="27"/>
                  </a:lnTo>
                  <a:lnTo>
                    <a:pt x="830" y="29"/>
                  </a:lnTo>
                  <a:lnTo>
                    <a:pt x="838" y="29"/>
                  </a:lnTo>
                  <a:lnTo>
                    <a:pt x="846" y="31"/>
                  </a:lnTo>
                  <a:lnTo>
                    <a:pt x="853" y="31"/>
                  </a:lnTo>
                  <a:lnTo>
                    <a:pt x="861" y="34"/>
                  </a:lnTo>
                  <a:lnTo>
                    <a:pt x="867" y="34"/>
                  </a:lnTo>
                  <a:lnTo>
                    <a:pt x="874" y="36"/>
                  </a:lnTo>
                  <a:lnTo>
                    <a:pt x="880" y="36"/>
                  </a:lnTo>
                  <a:lnTo>
                    <a:pt x="887" y="38"/>
                  </a:lnTo>
                  <a:lnTo>
                    <a:pt x="897" y="40"/>
                  </a:lnTo>
                  <a:lnTo>
                    <a:pt x="903" y="42"/>
                  </a:lnTo>
                  <a:lnTo>
                    <a:pt x="905" y="44"/>
                  </a:lnTo>
                  <a:lnTo>
                    <a:pt x="899" y="44"/>
                  </a:lnTo>
                  <a:lnTo>
                    <a:pt x="889" y="48"/>
                  </a:lnTo>
                  <a:lnTo>
                    <a:pt x="884" y="50"/>
                  </a:lnTo>
                  <a:lnTo>
                    <a:pt x="878" y="51"/>
                  </a:lnTo>
                  <a:lnTo>
                    <a:pt x="870" y="55"/>
                  </a:lnTo>
                  <a:lnTo>
                    <a:pt x="865" y="59"/>
                  </a:lnTo>
                  <a:lnTo>
                    <a:pt x="855" y="63"/>
                  </a:lnTo>
                  <a:lnTo>
                    <a:pt x="848" y="67"/>
                  </a:lnTo>
                  <a:lnTo>
                    <a:pt x="838" y="70"/>
                  </a:lnTo>
                  <a:lnTo>
                    <a:pt x="830" y="76"/>
                  </a:lnTo>
                  <a:lnTo>
                    <a:pt x="821" y="80"/>
                  </a:lnTo>
                  <a:lnTo>
                    <a:pt x="811" y="86"/>
                  </a:lnTo>
                  <a:lnTo>
                    <a:pt x="802" y="89"/>
                  </a:lnTo>
                  <a:lnTo>
                    <a:pt x="792" y="97"/>
                  </a:lnTo>
                  <a:lnTo>
                    <a:pt x="783" y="101"/>
                  </a:lnTo>
                  <a:lnTo>
                    <a:pt x="773" y="107"/>
                  </a:lnTo>
                  <a:lnTo>
                    <a:pt x="762" y="112"/>
                  </a:lnTo>
                  <a:lnTo>
                    <a:pt x="752" y="118"/>
                  </a:lnTo>
                  <a:lnTo>
                    <a:pt x="743" y="124"/>
                  </a:lnTo>
                  <a:lnTo>
                    <a:pt x="733" y="129"/>
                  </a:lnTo>
                  <a:lnTo>
                    <a:pt x="724" y="135"/>
                  </a:lnTo>
                  <a:lnTo>
                    <a:pt x="718" y="141"/>
                  </a:lnTo>
                  <a:lnTo>
                    <a:pt x="709" y="145"/>
                  </a:lnTo>
                  <a:lnTo>
                    <a:pt x="703" y="148"/>
                  </a:lnTo>
                  <a:lnTo>
                    <a:pt x="695" y="154"/>
                  </a:lnTo>
                  <a:lnTo>
                    <a:pt x="690" y="158"/>
                  </a:lnTo>
                  <a:lnTo>
                    <a:pt x="680" y="165"/>
                  </a:lnTo>
                  <a:lnTo>
                    <a:pt x="673" y="171"/>
                  </a:lnTo>
                  <a:lnTo>
                    <a:pt x="667" y="175"/>
                  </a:lnTo>
                  <a:lnTo>
                    <a:pt x="663" y="183"/>
                  </a:lnTo>
                  <a:lnTo>
                    <a:pt x="657" y="188"/>
                  </a:lnTo>
                  <a:lnTo>
                    <a:pt x="652" y="196"/>
                  </a:lnTo>
                  <a:lnTo>
                    <a:pt x="646" y="205"/>
                  </a:lnTo>
                  <a:lnTo>
                    <a:pt x="642" y="213"/>
                  </a:lnTo>
                  <a:lnTo>
                    <a:pt x="636" y="223"/>
                  </a:lnTo>
                  <a:lnTo>
                    <a:pt x="633" y="232"/>
                  </a:lnTo>
                  <a:lnTo>
                    <a:pt x="627" y="240"/>
                  </a:lnTo>
                  <a:lnTo>
                    <a:pt x="621" y="249"/>
                  </a:lnTo>
                  <a:lnTo>
                    <a:pt x="617" y="259"/>
                  </a:lnTo>
                  <a:lnTo>
                    <a:pt x="612" y="266"/>
                  </a:lnTo>
                  <a:lnTo>
                    <a:pt x="608" y="274"/>
                  </a:lnTo>
                  <a:lnTo>
                    <a:pt x="604" y="281"/>
                  </a:lnTo>
                  <a:lnTo>
                    <a:pt x="598" y="287"/>
                  </a:lnTo>
                  <a:lnTo>
                    <a:pt x="595" y="295"/>
                  </a:lnTo>
                  <a:lnTo>
                    <a:pt x="587" y="299"/>
                  </a:lnTo>
                  <a:lnTo>
                    <a:pt x="581" y="306"/>
                  </a:lnTo>
                  <a:lnTo>
                    <a:pt x="570" y="314"/>
                  </a:lnTo>
                  <a:lnTo>
                    <a:pt x="562" y="323"/>
                  </a:lnTo>
                  <a:lnTo>
                    <a:pt x="551" y="333"/>
                  </a:lnTo>
                  <a:lnTo>
                    <a:pt x="540" y="344"/>
                  </a:lnTo>
                  <a:lnTo>
                    <a:pt x="532" y="348"/>
                  </a:lnTo>
                  <a:lnTo>
                    <a:pt x="526" y="354"/>
                  </a:lnTo>
                  <a:lnTo>
                    <a:pt x="519" y="359"/>
                  </a:lnTo>
                  <a:lnTo>
                    <a:pt x="513" y="367"/>
                  </a:lnTo>
                  <a:lnTo>
                    <a:pt x="505" y="371"/>
                  </a:lnTo>
                  <a:lnTo>
                    <a:pt x="498" y="377"/>
                  </a:lnTo>
                  <a:lnTo>
                    <a:pt x="490" y="382"/>
                  </a:lnTo>
                  <a:lnTo>
                    <a:pt x="484" y="388"/>
                  </a:lnTo>
                  <a:lnTo>
                    <a:pt x="475" y="392"/>
                  </a:lnTo>
                  <a:lnTo>
                    <a:pt x="467" y="397"/>
                  </a:lnTo>
                  <a:lnTo>
                    <a:pt x="462" y="403"/>
                  </a:lnTo>
                  <a:lnTo>
                    <a:pt x="454" y="407"/>
                  </a:lnTo>
                  <a:lnTo>
                    <a:pt x="446" y="411"/>
                  </a:lnTo>
                  <a:lnTo>
                    <a:pt x="439" y="415"/>
                  </a:lnTo>
                  <a:lnTo>
                    <a:pt x="429" y="418"/>
                  </a:lnTo>
                  <a:lnTo>
                    <a:pt x="424" y="422"/>
                  </a:lnTo>
                  <a:lnTo>
                    <a:pt x="416" y="424"/>
                  </a:lnTo>
                  <a:lnTo>
                    <a:pt x="410" y="428"/>
                  </a:lnTo>
                  <a:lnTo>
                    <a:pt x="403" y="430"/>
                  </a:lnTo>
                  <a:lnTo>
                    <a:pt x="397" y="434"/>
                  </a:lnTo>
                  <a:lnTo>
                    <a:pt x="389" y="434"/>
                  </a:lnTo>
                  <a:lnTo>
                    <a:pt x="382" y="435"/>
                  </a:lnTo>
                  <a:lnTo>
                    <a:pt x="374" y="437"/>
                  </a:lnTo>
                  <a:lnTo>
                    <a:pt x="368" y="439"/>
                  </a:lnTo>
                  <a:lnTo>
                    <a:pt x="359" y="441"/>
                  </a:lnTo>
                  <a:lnTo>
                    <a:pt x="351" y="445"/>
                  </a:lnTo>
                  <a:lnTo>
                    <a:pt x="344" y="447"/>
                  </a:lnTo>
                  <a:lnTo>
                    <a:pt x="338" y="451"/>
                  </a:lnTo>
                  <a:lnTo>
                    <a:pt x="329" y="453"/>
                  </a:lnTo>
                  <a:lnTo>
                    <a:pt x="321" y="454"/>
                  </a:lnTo>
                  <a:lnTo>
                    <a:pt x="311" y="456"/>
                  </a:lnTo>
                  <a:lnTo>
                    <a:pt x="304" y="460"/>
                  </a:lnTo>
                  <a:lnTo>
                    <a:pt x="296" y="462"/>
                  </a:lnTo>
                  <a:lnTo>
                    <a:pt x="289" y="464"/>
                  </a:lnTo>
                  <a:lnTo>
                    <a:pt x="281" y="468"/>
                  </a:lnTo>
                  <a:lnTo>
                    <a:pt x="275" y="470"/>
                  </a:lnTo>
                  <a:lnTo>
                    <a:pt x="268" y="472"/>
                  </a:lnTo>
                  <a:lnTo>
                    <a:pt x="258" y="475"/>
                  </a:lnTo>
                  <a:lnTo>
                    <a:pt x="252" y="475"/>
                  </a:lnTo>
                  <a:lnTo>
                    <a:pt x="245" y="479"/>
                  </a:lnTo>
                  <a:lnTo>
                    <a:pt x="239" y="481"/>
                  </a:lnTo>
                  <a:lnTo>
                    <a:pt x="232" y="483"/>
                  </a:lnTo>
                  <a:lnTo>
                    <a:pt x="226" y="485"/>
                  </a:lnTo>
                  <a:lnTo>
                    <a:pt x="220" y="487"/>
                  </a:lnTo>
                  <a:lnTo>
                    <a:pt x="211" y="489"/>
                  </a:lnTo>
                  <a:lnTo>
                    <a:pt x="203" y="492"/>
                  </a:lnTo>
                  <a:lnTo>
                    <a:pt x="195" y="494"/>
                  </a:lnTo>
                  <a:lnTo>
                    <a:pt x="194" y="494"/>
                  </a:lnTo>
                  <a:lnTo>
                    <a:pt x="188" y="492"/>
                  </a:lnTo>
                  <a:lnTo>
                    <a:pt x="182" y="489"/>
                  </a:lnTo>
                  <a:lnTo>
                    <a:pt x="175" y="481"/>
                  </a:lnTo>
                  <a:lnTo>
                    <a:pt x="167" y="473"/>
                  </a:lnTo>
                  <a:lnTo>
                    <a:pt x="161" y="468"/>
                  </a:lnTo>
                  <a:lnTo>
                    <a:pt x="156" y="460"/>
                  </a:lnTo>
                  <a:lnTo>
                    <a:pt x="148" y="456"/>
                  </a:lnTo>
                  <a:lnTo>
                    <a:pt x="142" y="451"/>
                  </a:lnTo>
                  <a:lnTo>
                    <a:pt x="135" y="443"/>
                  </a:lnTo>
                  <a:lnTo>
                    <a:pt x="131" y="437"/>
                  </a:lnTo>
                  <a:lnTo>
                    <a:pt x="123" y="430"/>
                  </a:lnTo>
                  <a:lnTo>
                    <a:pt x="117" y="424"/>
                  </a:lnTo>
                  <a:lnTo>
                    <a:pt x="110" y="418"/>
                  </a:lnTo>
                  <a:lnTo>
                    <a:pt x="104" y="411"/>
                  </a:lnTo>
                  <a:lnTo>
                    <a:pt x="97" y="405"/>
                  </a:lnTo>
                  <a:lnTo>
                    <a:pt x="91" y="397"/>
                  </a:lnTo>
                  <a:lnTo>
                    <a:pt x="78" y="386"/>
                  </a:lnTo>
                  <a:lnTo>
                    <a:pt x="68" y="375"/>
                  </a:lnTo>
                  <a:lnTo>
                    <a:pt x="57" y="365"/>
                  </a:lnTo>
                  <a:lnTo>
                    <a:pt x="49" y="358"/>
                  </a:lnTo>
                  <a:lnTo>
                    <a:pt x="43" y="352"/>
                  </a:lnTo>
                  <a:lnTo>
                    <a:pt x="41" y="350"/>
                  </a:lnTo>
                  <a:lnTo>
                    <a:pt x="34" y="346"/>
                  </a:lnTo>
                  <a:lnTo>
                    <a:pt x="28" y="342"/>
                  </a:lnTo>
                  <a:lnTo>
                    <a:pt x="22" y="340"/>
                  </a:lnTo>
                  <a:lnTo>
                    <a:pt x="15" y="337"/>
                  </a:lnTo>
                  <a:lnTo>
                    <a:pt x="9" y="333"/>
                  </a:lnTo>
                  <a:lnTo>
                    <a:pt x="3" y="331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6" name="Freeform 56"/>
            <p:cNvSpPr>
              <a:spLocks/>
            </p:cNvSpPr>
            <p:nvPr/>
          </p:nvSpPr>
          <p:spPr bwMode="auto">
            <a:xfrm>
              <a:off x="2507" y="2606"/>
              <a:ext cx="424" cy="281"/>
            </a:xfrm>
            <a:custGeom>
              <a:avLst/>
              <a:gdLst>
                <a:gd name="T0" fmla="*/ 1 w 848"/>
                <a:gd name="T1" fmla="*/ 2 h 560"/>
                <a:gd name="T2" fmla="*/ 1 w 848"/>
                <a:gd name="T3" fmla="*/ 2 h 560"/>
                <a:gd name="T4" fmla="*/ 1 w 848"/>
                <a:gd name="T5" fmla="*/ 2 h 560"/>
                <a:gd name="T6" fmla="*/ 1 w 848"/>
                <a:gd name="T7" fmla="*/ 2 h 560"/>
                <a:gd name="T8" fmla="*/ 2 w 848"/>
                <a:gd name="T9" fmla="*/ 2 h 560"/>
                <a:gd name="T10" fmla="*/ 2 w 848"/>
                <a:gd name="T11" fmla="*/ 2 h 560"/>
                <a:gd name="T12" fmla="*/ 2 w 848"/>
                <a:gd name="T13" fmla="*/ 2 h 560"/>
                <a:gd name="T14" fmla="*/ 2 w 848"/>
                <a:gd name="T15" fmla="*/ 1 h 560"/>
                <a:gd name="T16" fmla="*/ 3 w 848"/>
                <a:gd name="T17" fmla="*/ 1 h 560"/>
                <a:gd name="T18" fmla="*/ 3 w 848"/>
                <a:gd name="T19" fmla="*/ 1 h 560"/>
                <a:gd name="T20" fmla="*/ 3 w 848"/>
                <a:gd name="T21" fmla="*/ 1 h 560"/>
                <a:gd name="T22" fmla="*/ 3 w 848"/>
                <a:gd name="T23" fmla="*/ 1 h 560"/>
                <a:gd name="T24" fmla="*/ 3 w 848"/>
                <a:gd name="T25" fmla="*/ 1 h 560"/>
                <a:gd name="T26" fmla="*/ 3 w 848"/>
                <a:gd name="T27" fmla="*/ 1 h 560"/>
                <a:gd name="T28" fmla="*/ 3 w 848"/>
                <a:gd name="T29" fmla="*/ 1 h 560"/>
                <a:gd name="T30" fmla="*/ 3 w 848"/>
                <a:gd name="T31" fmla="*/ 1 h 560"/>
                <a:gd name="T32" fmla="*/ 3 w 848"/>
                <a:gd name="T33" fmla="*/ 1 h 560"/>
                <a:gd name="T34" fmla="*/ 3 w 848"/>
                <a:gd name="T35" fmla="*/ 1 h 560"/>
                <a:gd name="T36" fmla="*/ 2 w 848"/>
                <a:gd name="T37" fmla="*/ 1 h 560"/>
                <a:gd name="T38" fmla="*/ 2 w 848"/>
                <a:gd name="T39" fmla="*/ 2 h 560"/>
                <a:gd name="T40" fmla="*/ 2 w 848"/>
                <a:gd name="T41" fmla="*/ 2 h 560"/>
                <a:gd name="T42" fmla="*/ 2 w 848"/>
                <a:gd name="T43" fmla="*/ 2 h 560"/>
                <a:gd name="T44" fmla="*/ 1 w 848"/>
                <a:gd name="T45" fmla="*/ 2 h 560"/>
                <a:gd name="T46" fmla="*/ 1 w 848"/>
                <a:gd name="T47" fmla="*/ 2 h 560"/>
                <a:gd name="T48" fmla="*/ 1 w 848"/>
                <a:gd name="T49" fmla="*/ 2 h 560"/>
                <a:gd name="T50" fmla="*/ 1 w 848"/>
                <a:gd name="T51" fmla="*/ 2 h 560"/>
                <a:gd name="T52" fmla="*/ 1 w 848"/>
                <a:gd name="T53" fmla="*/ 2 h 560"/>
                <a:gd name="T54" fmla="*/ 1 w 848"/>
                <a:gd name="T55" fmla="*/ 2 h 560"/>
                <a:gd name="T56" fmla="*/ 1 w 848"/>
                <a:gd name="T57" fmla="*/ 2 h 560"/>
                <a:gd name="T58" fmla="*/ 1 w 848"/>
                <a:gd name="T59" fmla="*/ 2 h 560"/>
                <a:gd name="T60" fmla="*/ 1 w 848"/>
                <a:gd name="T61" fmla="*/ 2 h 560"/>
                <a:gd name="T62" fmla="*/ 1 w 848"/>
                <a:gd name="T63" fmla="*/ 2 h 560"/>
                <a:gd name="T64" fmla="*/ 1 w 848"/>
                <a:gd name="T65" fmla="*/ 2 h 560"/>
                <a:gd name="T66" fmla="*/ 1 w 848"/>
                <a:gd name="T67" fmla="*/ 2 h 560"/>
                <a:gd name="T68" fmla="*/ 1 w 848"/>
                <a:gd name="T69" fmla="*/ 2 h 560"/>
                <a:gd name="T70" fmla="*/ 2 w 848"/>
                <a:gd name="T71" fmla="*/ 2 h 560"/>
                <a:gd name="T72" fmla="*/ 2 w 848"/>
                <a:gd name="T73" fmla="*/ 2 h 560"/>
                <a:gd name="T74" fmla="*/ 2 w 848"/>
                <a:gd name="T75" fmla="*/ 2 h 560"/>
                <a:gd name="T76" fmla="*/ 2 w 848"/>
                <a:gd name="T77" fmla="*/ 2 h 560"/>
                <a:gd name="T78" fmla="*/ 3 w 848"/>
                <a:gd name="T79" fmla="*/ 2 h 560"/>
                <a:gd name="T80" fmla="*/ 3 w 848"/>
                <a:gd name="T81" fmla="*/ 1 h 560"/>
                <a:gd name="T82" fmla="*/ 3 w 848"/>
                <a:gd name="T83" fmla="*/ 1 h 560"/>
                <a:gd name="T84" fmla="*/ 3 w 848"/>
                <a:gd name="T85" fmla="*/ 1 h 560"/>
                <a:gd name="T86" fmla="*/ 3 w 848"/>
                <a:gd name="T87" fmla="*/ 1 h 560"/>
                <a:gd name="T88" fmla="*/ 3 w 848"/>
                <a:gd name="T89" fmla="*/ 1 h 560"/>
                <a:gd name="T90" fmla="*/ 3 w 848"/>
                <a:gd name="T91" fmla="*/ 1 h 560"/>
                <a:gd name="T92" fmla="*/ 3 w 848"/>
                <a:gd name="T93" fmla="*/ 1 h 560"/>
                <a:gd name="T94" fmla="*/ 3 w 848"/>
                <a:gd name="T95" fmla="*/ 2 h 560"/>
                <a:gd name="T96" fmla="*/ 3 w 848"/>
                <a:gd name="T97" fmla="*/ 2 h 560"/>
                <a:gd name="T98" fmla="*/ 2 w 848"/>
                <a:gd name="T99" fmla="*/ 2 h 560"/>
                <a:gd name="T100" fmla="*/ 2 w 848"/>
                <a:gd name="T101" fmla="*/ 2 h 560"/>
                <a:gd name="T102" fmla="*/ 2 w 848"/>
                <a:gd name="T103" fmla="*/ 2 h 560"/>
                <a:gd name="T104" fmla="*/ 2 w 848"/>
                <a:gd name="T105" fmla="*/ 2 h 560"/>
                <a:gd name="T106" fmla="*/ 1 w 848"/>
                <a:gd name="T107" fmla="*/ 2 h 560"/>
                <a:gd name="T108" fmla="*/ 1 w 848"/>
                <a:gd name="T109" fmla="*/ 2 h 560"/>
                <a:gd name="T110" fmla="*/ 1 w 848"/>
                <a:gd name="T111" fmla="*/ 2 h 560"/>
                <a:gd name="T112" fmla="*/ 1 w 848"/>
                <a:gd name="T113" fmla="*/ 3 h 560"/>
                <a:gd name="T114" fmla="*/ 1 w 848"/>
                <a:gd name="T115" fmla="*/ 3 h 560"/>
                <a:gd name="T116" fmla="*/ 1 w 848"/>
                <a:gd name="T117" fmla="*/ 3 h 560"/>
                <a:gd name="T118" fmla="*/ 1 w 848"/>
                <a:gd name="T119" fmla="*/ 2 h 56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8"/>
                <a:gd name="T181" fmla="*/ 0 h 560"/>
                <a:gd name="T182" fmla="*/ 848 w 848"/>
                <a:gd name="T183" fmla="*/ 560 h 56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8" h="560">
                  <a:moveTo>
                    <a:pt x="11" y="488"/>
                  </a:moveTo>
                  <a:lnTo>
                    <a:pt x="15" y="484"/>
                  </a:lnTo>
                  <a:lnTo>
                    <a:pt x="23" y="481"/>
                  </a:lnTo>
                  <a:lnTo>
                    <a:pt x="28" y="477"/>
                  </a:lnTo>
                  <a:lnTo>
                    <a:pt x="36" y="473"/>
                  </a:lnTo>
                  <a:lnTo>
                    <a:pt x="42" y="469"/>
                  </a:lnTo>
                  <a:lnTo>
                    <a:pt x="51" y="465"/>
                  </a:lnTo>
                  <a:lnTo>
                    <a:pt x="59" y="460"/>
                  </a:lnTo>
                  <a:lnTo>
                    <a:pt x="68" y="458"/>
                  </a:lnTo>
                  <a:lnTo>
                    <a:pt x="76" y="452"/>
                  </a:lnTo>
                  <a:lnTo>
                    <a:pt x="85" y="448"/>
                  </a:lnTo>
                  <a:lnTo>
                    <a:pt x="97" y="444"/>
                  </a:lnTo>
                  <a:lnTo>
                    <a:pt x="106" y="441"/>
                  </a:lnTo>
                  <a:lnTo>
                    <a:pt x="116" y="435"/>
                  </a:lnTo>
                  <a:lnTo>
                    <a:pt x="127" y="431"/>
                  </a:lnTo>
                  <a:lnTo>
                    <a:pt x="137" y="427"/>
                  </a:lnTo>
                  <a:lnTo>
                    <a:pt x="146" y="423"/>
                  </a:lnTo>
                  <a:lnTo>
                    <a:pt x="156" y="418"/>
                  </a:lnTo>
                  <a:lnTo>
                    <a:pt x="167" y="414"/>
                  </a:lnTo>
                  <a:lnTo>
                    <a:pt x="177" y="410"/>
                  </a:lnTo>
                  <a:lnTo>
                    <a:pt x="186" y="406"/>
                  </a:lnTo>
                  <a:lnTo>
                    <a:pt x="196" y="401"/>
                  </a:lnTo>
                  <a:lnTo>
                    <a:pt x="205" y="399"/>
                  </a:lnTo>
                  <a:lnTo>
                    <a:pt x="215" y="395"/>
                  </a:lnTo>
                  <a:lnTo>
                    <a:pt x="224" y="391"/>
                  </a:lnTo>
                  <a:lnTo>
                    <a:pt x="232" y="387"/>
                  </a:lnTo>
                  <a:lnTo>
                    <a:pt x="239" y="384"/>
                  </a:lnTo>
                  <a:lnTo>
                    <a:pt x="247" y="380"/>
                  </a:lnTo>
                  <a:lnTo>
                    <a:pt x="256" y="376"/>
                  </a:lnTo>
                  <a:lnTo>
                    <a:pt x="262" y="372"/>
                  </a:lnTo>
                  <a:lnTo>
                    <a:pt x="270" y="370"/>
                  </a:lnTo>
                  <a:lnTo>
                    <a:pt x="275" y="368"/>
                  </a:lnTo>
                  <a:lnTo>
                    <a:pt x="281" y="366"/>
                  </a:lnTo>
                  <a:lnTo>
                    <a:pt x="289" y="359"/>
                  </a:lnTo>
                  <a:lnTo>
                    <a:pt x="296" y="353"/>
                  </a:lnTo>
                  <a:lnTo>
                    <a:pt x="304" y="347"/>
                  </a:lnTo>
                  <a:lnTo>
                    <a:pt x="314" y="342"/>
                  </a:lnTo>
                  <a:lnTo>
                    <a:pt x="321" y="334"/>
                  </a:lnTo>
                  <a:lnTo>
                    <a:pt x="329" y="328"/>
                  </a:lnTo>
                  <a:lnTo>
                    <a:pt x="334" y="321"/>
                  </a:lnTo>
                  <a:lnTo>
                    <a:pt x="344" y="315"/>
                  </a:lnTo>
                  <a:lnTo>
                    <a:pt x="350" y="308"/>
                  </a:lnTo>
                  <a:lnTo>
                    <a:pt x="357" y="300"/>
                  </a:lnTo>
                  <a:lnTo>
                    <a:pt x="365" y="294"/>
                  </a:lnTo>
                  <a:lnTo>
                    <a:pt x="374" y="289"/>
                  </a:lnTo>
                  <a:lnTo>
                    <a:pt x="382" y="283"/>
                  </a:lnTo>
                  <a:lnTo>
                    <a:pt x="391" y="277"/>
                  </a:lnTo>
                  <a:lnTo>
                    <a:pt x="403" y="275"/>
                  </a:lnTo>
                  <a:lnTo>
                    <a:pt x="414" y="271"/>
                  </a:lnTo>
                  <a:lnTo>
                    <a:pt x="424" y="266"/>
                  </a:lnTo>
                  <a:lnTo>
                    <a:pt x="433" y="258"/>
                  </a:lnTo>
                  <a:lnTo>
                    <a:pt x="445" y="247"/>
                  </a:lnTo>
                  <a:lnTo>
                    <a:pt x="458" y="235"/>
                  </a:lnTo>
                  <a:lnTo>
                    <a:pt x="464" y="228"/>
                  </a:lnTo>
                  <a:lnTo>
                    <a:pt x="469" y="222"/>
                  </a:lnTo>
                  <a:lnTo>
                    <a:pt x="475" y="214"/>
                  </a:lnTo>
                  <a:lnTo>
                    <a:pt x="481" y="207"/>
                  </a:lnTo>
                  <a:lnTo>
                    <a:pt x="487" y="199"/>
                  </a:lnTo>
                  <a:lnTo>
                    <a:pt x="492" y="192"/>
                  </a:lnTo>
                  <a:lnTo>
                    <a:pt x="498" y="182"/>
                  </a:lnTo>
                  <a:lnTo>
                    <a:pt x="506" y="176"/>
                  </a:lnTo>
                  <a:lnTo>
                    <a:pt x="511" y="167"/>
                  </a:lnTo>
                  <a:lnTo>
                    <a:pt x="517" y="159"/>
                  </a:lnTo>
                  <a:lnTo>
                    <a:pt x="523" y="150"/>
                  </a:lnTo>
                  <a:lnTo>
                    <a:pt x="528" y="142"/>
                  </a:lnTo>
                  <a:lnTo>
                    <a:pt x="534" y="135"/>
                  </a:lnTo>
                  <a:lnTo>
                    <a:pt x="540" y="127"/>
                  </a:lnTo>
                  <a:lnTo>
                    <a:pt x="545" y="119"/>
                  </a:lnTo>
                  <a:lnTo>
                    <a:pt x="553" y="114"/>
                  </a:lnTo>
                  <a:lnTo>
                    <a:pt x="559" y="106"/>
                  </a:lnTo>
                  <a:lnTo>
                    <a:pt x="564" y="100"/>
                  </a:lnTo>
                  <a:lnTo>
                    <a:pt x="570" y="95"/>
                  </a:lnTo>
                  <a:lnTo>
                    <a:pt x="576" y="89"/>
                  </a:lnTo>
                  <a:lnTo>
                    <a:pt x="587" y="81"/>
                  </a:lnTo>
                  <a:lnTo>
                    <a:pt x="601" y="74"/>
                  </a:lnTo>
                  <a:lnTo>
                    <a:pt x="612" y="68"/>
                  </a:lnTo>
                  <a:lnTo>
                    <a:pt x="623" y="62"/>
                  </a:lnTo>
                  <a:lnTo>
                    <a:pt x="629" y="58"/>
                  </a:lnTo>
                  <a:lnTo>
                    <a:pt x="635" y="55"/>
                  </a:lnTo>
                  <a:lnTo>
                    <a:pt x="642" y="53"/>
                  </a:lnTo>
                  <a:lnTo>
                    <a:pt x="650" y="49"/>
                  </a:lnTo>
                  <a:lnTo>
                    <a:pt x="661" y="43"/>
                  </a:lnTo>
                  <a:lnTo>
                    <a:pt x="671" y="36"/>
                  </a:lnTo>
                  <a:lnTo>
                    <a:pt x="682" y="30"/>
                  </a:lnTo>
                  <a:lnTo>
                    <a:pt x="696" y="26"/>
                  </a:lnTo>
                  <a:lnTo>
                    <a:pt x="705" y="19"/>
                  </a:lnTo>
                  <a:lnTo>
                    <a:pt x="715" y="15"/>
                  </a:lnTo>
                  <a:lnTo>
                    <a:pt x="722" y="11"/>
                  </a:lnTo>
                  <a:lnTo>
                    <a:pt x="730" y="7"/>
                  </a:lnTo>
                  <a:lnTo>
                    <a:pt x="736" y="3"/>
                  </a:lnTo>
                  <a:lnTo>
                    <a:pt x="741" y="1"/>
                  </a:lnTo>
                  <a:lnTo>
                    <a:pt x="745" y="0"/>
                  </a:lnTo>
                  <a:lnTo>
                    <a:pt x="749" y="0"/>
                  </a:lnTo>
                  <a:lnTo>
                    <a:pt x="755" y="0"/>
                  </a:lnTo>
                  <a:lnTo>
                    <a:pt x="758" y="1"/>
                  </a:lnTo>
                  <a:lnTo>
                    <a:pt x="756" y="1"/>
                  </a:lnTo>
                  <a:lnTo>
                    <a:pt x="753" y="1"/>
                  </a:lnTo>
                  <a:lnTo>
                    <a:pt x="745" y="5"/>
                  </a:lnTo>
                  <a:lnTo>
                    <a:pt x="736" y="9"/>
                  </a:lnTo>
                  <a:lnTo>
                    <a:pt x="726" y="19"/>
                  </a:lnTo>
                  <a:lnTo>
                    <a:pt x="717" y="20"/>
                  </a:lnTo>
                  <a:lnTo>
                    <a:pt x="711" y="24"/>
                  </a:lnTo>
                  <a:lnTo>
                    <a:pt x="703" y="30"/>
                  </a:lnTo>
                  <a:lnTo>
                    <a:pt x="696" y="36"/>
                  </a:lnTo>
                  <a:lnTo>
                    <a:pt x="688" y="39"/>
                  </a:lnTo>
                  <a:lnTo>
                    <a:pt x="680" y="45"/>
                  </a:lnTo>
                  <a:lnTo>
                    <a:pt x="671" y="51"/>
                  </a:lnTo>
                  <a:lnTo>
                    <a:pt x="663" y="58"/>
                  </a:lnTo>
                  <a:lnTo>
                    <a:pt x="656" y="64"/>
                  </a:lnTo>
                  <a:lnTo>
                    <a:pt x="646" y="70"/>
                  </a:lnTo>
                  <a:lnTo>
                    <a:pt x="637" y="74"/>
                  </a:lnTo>
                  <a:lnTo>
                    <a:pt x="629" y="81"/>
                  </a:lnTo>
                  <a:lnTo>
                    <a:pt x="620" y="87"/>
                  </a:lnTo>
                  <a:lnTo>
                    <a:pt x="614" y="91"/>
                  </a:lnTo>
                  <a:lnTo>
                    <a:pt x="604" y="97"/>
                  </a:lnTo>
                  <a:lnTo>
                    <a:pt x="599" y="104"/>
                  </a:lnTo>
                  <a:lnTo>
                    <a:pt x="591" y="108"/>
                  </a:lnTo>
                  <a:lnTo>
                    <a:pt x="583" y="114"/>
                  </a:lnTo>
                  <a:lnTo>
                    <a:pt x="576" y="119"/>
                  </a:lnTo>
                  <a:lnTo>
                    <a:pt x="572" y="125"/>
                  </a:lnTo>
                  <a:lnTo>
                    <a:pt x="563" y="135"/>
                  </a:lnTo>
                  <a:lnTo>
                    <a:pt x="555" y="142"/>
                  </a:lnTo>
                  <a:lnTo>
                    <a:pt x="547" y="148"/>
                  </a:lnTo>
                  <a:lnTo>
                    <a:pt x="540" y="154"/>
                  </a:lnTo>
                  <a:lnTo>
                    <a:pt x="534" y="161"/>
                  </a:lnTo>
                  <a:lnTo>
                    <a:pt x="526" y="173"/>
                  </a:lnTo>
                  <a:lnTo>
                    <a:pt x="519" y="182"/>
                  </a:lnTo>
                  <a:lnTo>
                    <a:pt x="511" y="192"/>
                  </a:lnTo>
                  <a:lnTo>
                    <a:pt x="504" y="201"/>
                  </a:lnTo>
                  <a:lnTo>
                    <a:pt x="496" y="212"/>
                  </a:lnTo>
                  <a:lnTo>
                    <a:pt x="487" y="224"/>
                  </a:lnTo>
                  <a:lnTo>
                    <a:pt x="479" y="233"/>
                  </a:lnTo>
                  <a:lnTo>
                    <a:pt x="471" y="243"/>
                  </a:lnTo>
                  <a:lnTo>
                    <a:pt x="464" y="252"/>
                  </a:lnTo>
                  <a:lnTo>
                    <a:pt x="452" y="260"/>
                  </a:lnTo>
                  <a:lnTo>
                    <a:pt x="445" y="270"/>
                  </a:lnTo>
                  <a:lnTo>
                    <a:pt x="435" y="275"/>
                  </a:lnTo>
                  <a:lnTo>
                    <a:pt x="428" y="283"/>
                  </a:lnTo>
                  <a:lnTo>
                    <a:pt x="416" y="287"/>
                  </a:lnTo>
                  <a:lnTo>
                    <a:pt x="409" y="292"/>
                  </a:lnTo>
                  <a:lnTo>
                    <a:pt x="399" y="300"/>
                  </a:lnTo>
                  <a:lnTo>
                    <a:pt x="391" y="308"/>
                  </a:lnTo>
                  <a:lnTo>
                    <a:pt x="382" y="315"/>
                  </a:lnTo>
                  <a:lnTo>
                    <a:pt x="374" y="325"/>
                  </a:lnTo>
                  <a:lnTo>
                    <a:pt x="365" y="334"/>
                  </a:lnTo>
                  <a:lnTo>
                    <a:pt x="359" y="342"/>
                  </a:lnTo>
                  <a:lnTo>
                    <a:pt x="350" y="351"/>
                  </a:lnTo>
                  <a:lnTo>
                    <a:pt x="340" y="359"/>
                  </a:lnTo>
                  <a:lnTo>
                    <a:pt x="333" y="366"/>
                  </a:lnTo>
                  <a:lnTo>
                    <a:pt x="323" y="374"/>
                  </a:lnTo>
                  <a:lnTo>
                    <a:pt x="314" y="380"/>
                  </a:lnTo>
                  <a:lnTo>
                    <a:pt x="304" y="387"/>
                  </a:lnTo>
                  <a:lnTo>
                    <a:pt x="294" y="389"/>
                  </a:lnTo>
                  <a:lnTo>
                    <a:pt x="285" y="393"/>
                  </a:lnTo>
                  <a:lnTo>
                    <a:pt x="277" y="393"/>
                  </a:lnTo>
                  <a:lnTo>
                    <a:pt x="270" y="395"/>
                  </a:lnTo>
                  <a:lnTo>
                    <a:pt x="264" y="395"/>
                  </a:lnTo>
                  <a:lnTo>
                    <a:pt x="256" y="399"/>
                  </a:lnTo>
                  <a:lnTo>
                    <a:pt x="249" y="399"/>
                  </a:lnTo>
                  <a:lnTo>
                    <a:pt x="241" y="401"/>
                  </a:lnTo>
                  <a:lnTo>
                    <a:pt x="234" y="403"/>
                  </a:lnTo>
                  <a:lnTo>
                    <a:pt x="228" y="406"/>
                  </a:lnTo>
                  <a:lnTo>
                    <a:pt x="218" y="406"/>
                  </a:lnTo>
                  <a:lnTo>
                    <a:pt x="211" y="410"/>
                  </a:lnTo>
                  <a:lnTo>
                    <a:pt x="203" y="412"/>
                  </a:lnTo>
                  <a:lnTo>
                    <a:pt x="194" y="414"/>
                  </a:lnTo>
                  <a:lnTo>
                    <a:pt x="186" y="416"/>
                  </a:lnTo>
                  <a:lnTo>
                    <a:pt x="180" y="418"/>
                  </a:lnTo>
                  <a:lnTo>
                    <a:pt x="173" y="422"/>
                  </a:lnTo>
                  <a:lnTo>
                    <a:pt x="167" y="423"/>
                  </a:lnTo>
                  <a:lnTo>
                    <a:pt x="158" y="425"/>
                  </a:lnTo>
                  <a:lnTo>
                    <a:pt x="152" y="427"/>
                  </a:lnTo>
                  <a:lnTo>
                    <a:pt x="144" y="429"/>
                  </a:lnTo>
                  <a:lnTo>
                    <a:pt x="141" y="433"/>
                  </a:lnTo>
                  <a:lnTo>
                    <a:pt x="129" y="437"/>
                  </a:lnTo>
                  <a:lnTo>
                    <a:pt x="122" y="441"/>
                  </a:lnTo>
                  <a:lnTo>
                    <a:pt x="116" y="444"/>
                  </a:lnTo>
                  <a:lnTo>
                    <a:pt x="114" y="446"/>
                  </a:lnTo>
                  <a:lnTo>
                    <a:pt x="114" y="450"/>
                  </a:lnTo>
                  <a:lnTo>
                    <a:pt x="120" y="452"/>
                  </a:lnTo>
                  <a:lnTo>
                    <a:pt x="123" y="450"/>
                  </a:lnTo>
                  <a:lnTo>
                    <a:pt x="129" y="450"/>
                  </a:lnTo>
                  <a:lnTo>
                    <a:pt x="137" y="450"/>
                  </a:lnTo>
                  <a:lnTo>
                    <a:pt x="144" y="450"/>
                  </a:lnTo>
                  <a:lnTo>
                    <a:pt x="150" y="448"/>
                  </a:lnTo>
                  <a:lnTo>
                    <a:pt x="156" y="448"/>
                  </a:lnTo>
                  <a:lnTo>
                    <a:pt x="161" y="446"/>
                  </a:lnTo>
                  <a:lnTo>
                    <a:pt x="169" y="446"/>
                  </a:lnTo>
                  <a:lnTo>
                    <a:pt x="179" y="444"/>
                  </a:lnTo>
                  <a:lnTo>
                    <a:pt x="188" y="441"/>
                  </a:lnTo>
                  <a:lnTo>
                    <a:pt x="184" y="444"/>
                  </a:lnTo>
                  <a:lnTo>
                    <a:pt x="173" y="448"/>
                  </a:lnTo>
                  <a:lnTo>
                    <a:pt x="163" y="454"/>
                  </a:lnTo>
                  <a:lnTo>
                    <a:pt x="152" y="458"/>
                  </a:lnTo>
                  <a:lnTo>
                    <a:pt x="144" y="463"/>
                  </a:lnTo>
                  <a:lnTo>
                    <a:pt x="142" y="465"/>
                  </a:lnTo>
                  <a:lnTo>
                    <a:pt x="146" y="467"/>
                  </a:lnTo>
                  <a:lnTo>
                    <a:pt x="148" y="467"/>
                  </a:lnTo>
                  <a:lnTo>
                    <a:pt x="144" y="469"/>
                  </a:lnTo>
                  <a:lnTo>
                    <a:pt x="139" y="471"/>
                  </a:lnTo>
                  <a:lnTo>
                    <a:pt x="133" y="473"/>
                  </a:lnTo>
                  <a:lnTo>
                    <a:pt x="125" y="475"/>
                  </a:lnTo>
                  <a:lnTo>
                    <a:pt x="120" y="477"/>
                  </a:lnTo>
                  <a:lnTo>
                    <a:pt x="110" y="479"/>
                  </a:lnTo>
                  <a:lnTo>
                    <a:pt x="102" y="481"/>
                  </a:lnTo>
                  <a:lnTo>
                    <a:pt x="93" y="482"/>
                  </a:lnTo>
                  <a:lnTo>
                    <a:pt x="87" y="486"/>
                  </a:lnTo>
                  <a:lnTo>
                    <a:pt x="80" y="488"/>
                  </a:lnTo>
                  <a:lnTo>
                    <a:pt x="74" y="492"/>
                  </a:lnTo>
                  <a:lnTo>
                    <a:pt x="70" y="494"/>
                  </a:lnTo>
                  <a:lnTo>
                    <a:pt x="68" y="496"/>
                  </a:lnTo>
                  <a:lnTo>
                    <a:pt x="66" y="501"/>
                  </a:lnTo>
                  <a:lnTo>
                    <a:pt x="70" y="505"/>
                  </a:lnTo>
                  <a:lnTo>
                    <a:pt x="72" y="505"/>
                  </a:lnTo>
                  <a:lnTo>
                    <a:pt x="74" y="509"/>
                  </a:lnTo>
                  <a:lnTo>
                    <a:pt x="70" y="511"/>
                  </a:lnTo>
                  <a:lnTo>
                    <a:pt x="64" y="515"/>
                  </a:lnTo>
                  <a:lnTo>
                    <a:pt x="63" y="515"/>
                  </a:lnTo>
                  <a:lnTo>
                    <a:pt x="70" y="511"/>
                  </a:lnTo>
                  <a:lnTo>
                    <a:pt x="76" y="507"/>
                  </a:lnTo>
                  <a:lnTo>
                    <a:pt x="87" y="503"/>
                  </a:lnTo>
                  <a:lnTo>
                    <a:pt x="91" y="500"/>
                  </a:lnTo>
                  <a:lnTo>
                    <a:pt x="99" y="498"/>
                  </a:lnTo>
                  <a:lnTo>
                    <a:pt x="104" y="496"/>
                  </a:lnTo>
                  <a:lnTo>
                    <a:pt x="114" y="494"/>
                  </a:lnTo>
                  <a:lnTo>
                    <a:pt x="122" y="488"/>
                  </a:lnTo>
                  <a:lnTo>
                    <a:pt x="129" y="486"/>
                  </a:lnTo>
                  <a:lnTo>
                    <a:pt x="139" y="482"/>
                  </a:lnTo>
                  <a:lnTo>
                    <a:pt x="150" y="479"/>
                  </a:lnTo>
                  <a:lnTo>
                    <a:pt x="160" y="475"/>
                  </a:lnTo>
                  <a:lnTo>
                    <a:pt x="169" y="469"/>
                  </a:lnTo>
                  <a:lnTo>
                    <a:pt x="175" y="465"/>
                  </a:lnTo>
                  <a:lnTo>
                    <a:pt x="180" y="465"/>
                  </a:lnTo>
                  <a:lnTo>
                    <a:pt x="188" y="462"/>
                  </a:lnTo>
                  <a:lnTo>
                    <a:pt x="194" y="460"/>
                  </a:lnTo>
                  <a:lnTo>
                    <a:pt x="199" y="458"/>
                  </a:lnTo>
                  <a:lnTo>
                    <a:pt x="207" y="456"/>
                  </a:lnTo>
                  <a:lnTo>
                    <a:pt x="215" y="452"/>
                  </a:lnTo>
                  <a:lnTo>
                    <a:pt x="220" y="450"/>
                  </a:lnTo>
                  <a:lnTo>
                    <a:pt x="228" y="446"/>
                  </a:lnTo>
                  <a:lnTo>
                    <a:pt x="234" y="444"/>
                  </a:lnTo>
                  <a:lnTo>
                    <a:pt x="241" y="441"/>
                  </a:lnTo>
                  <a:lnTo>
                    <a:pt x="249" y="439"/>
                  </a:lnTo>
                  <a:lnTo>
                    <a:pt x="256" y="435"/>
                  </a:lnTo>
                  <a:lnTo>
                    <a:pt x="264" y="433"/>
                  </a:lnTo>
                  <a:lnTo>
                    <a:pt x="272" y="429"/>
                  </a:lnTo>
                  <a:lnTo>
                    <a:pt x="279" y="427"/>
                  </a:lnTo>
                  <a:lnTo>
                    <a:pt x="287" y="423"/>
                  </a:lnTo>
                  <a:lnTo>
                    <a:pt x="296" y="420"/>
                  </a:lnTo>
                  <a:lnTo>
                    <a:pt x="304" y="416"/>
                  </a:lnTo>
                  <a:lnTo>
                    <a:pt x="314" y="414"/>
                  </a:lnTo>
                  <a:lnTo>
                    <a:pt x="321" y="410"/>
                  </a:lnTo>
                  <a:lnTo>
                    <a:pt x="329" y="406"/>
                  </a:lnTo>
                  <a:lnTo>
                    <a:pt x="336" y="404"/>
                  </a:lnTo>
                  <a:lnTo>
                    <a:pt x="344" y="401"/>
                  </a:lnTo>
                  <a:lnTo>
                    <a:pt x="352" y="397"/>
                  </a:lnTo>
                  <a:lnTo>
                    <a:pt x="359" y="393"/>
                  </a:lnTo>
                  <a:lnTo>
                    <a:pt x="365" y="389"/>
                  </a:lnTo>
                  <a:lnTo>
                    <a:pt x="374" y="387"/>
                  </a:lnTo>
                  <a:lnTo>
                    <a:pt x="380" y="385"/>
                  </a:lnTo>
                  <a:lnTo>
                    <a:pt x="386" y="382"/>
                  </a:lnTo>
                  <a:lnTo>
                    <a:pt x="393" y="380"/>
                  </a:lnTo>
                  <a:lnTo>
                    <a:pt x="399" y="376"/>
                  </a:lnTo>
                  <a:lnTo>
                    <a:pt x="410" y="370"/>
                  </a:lnTo>
                  <a:lnTo>
                    <a:pt x="424" y="366"/>
                  </a:lnTo>
                  <a:lnTo>
                    <a:pt x="433" y="361"/>
                  </a:lnTo>
                  <a:lnTo>
                    <a:pt x="445" y="357"/>
                  </a:lnTo>
                  <a:lnTo>
                    <a:pt x="452" y="351"/>
                  </a:lnTo>
                  <a:lnTo>
                    <a:pt x="464" y="347"/>
                  </a:lnTo>
                  <a:lnTo>
                    <a:pt x="471" y="344"/>
                  </a:lnTo>
                  <a:lnTo>
                    <a:pt x="481" y="340"/>
                  </a:lnTo>
                  <a:lnTo>
                    <a:pt x="488" y="336"/>
                  </a:lnTo>
                  <a:lnTo>
                    <a:pt x="496" y="332"/>
                  </a:lnTo>
                  <a:lnTo>
                    <a:pt x="502" y="328"/>
                  </a:lnTo>
                  <a:lnTo>
                    <a:pt x="509" y="325"/>
                  </a:lnTo>
                  <a:lnTo>
                    <a:pt x="515" y="319"/>
                  </a:lnTo>
                  <a:lnTo>
                    <a:pt x="523" y="317"/>
                  </a:lnTo>
                  <a:lnTo>
                    <a:pt x="534" y="309"/>
                  </a:lnTo>
                  <a:lnTo>
                    <a:pt x="545" y="302"/>
                  </a:lnTo>
                  <a:lnTo>
                    <a:pt x="555" y="296"/>
                  </a:lnTo>
                  <a:lnTo>
                    <a:pt x="566" y="289"/>
                  </a:lnTo>
                  <a:lnTo>
                    <a:pt x="576" y="283"/>
                  </a:lnTo>
                  <a:lnTo>
                    <a:pt x="589" y="275"/>
                  </a:lnTo>
                  <a:lnTo>
                    <a:pt x="599" y="266"/>
                  </a:lnTo>
                  <a:lnTo>
                    <a:pt x="610" y="258"/>
                  </a:lnTo>
                  <a:lnTo>
                    <a:pt x="621" y="249"/>
                  </a:lnTo>
                  <a:lnTo>
                    <a:pt x="635" y="241"/>
                  </a:lnTo>
                  <a:lnTo>
                    <a:pt x="640" y="237"/>
                  </a:lnTo>
                  <a:lnTo>
                    <a:pt x="646" y="231"/>
                  </a:lnTo>
                  <a:lnTo>
                    <a:pt x="652" y="228"/>
                  </a:lnTo>
                  <a:lnTo>
                    <a:pt x="660" y="224"/>
                  </a:lnTo>
                  <a:lnTo>
                    <a:pt x="665" y="220"/>
                  </a:lnTo>
                  <a:lnTo>
                    <a:pt x="671" y="216"/>
                  </a:lnTo>
                  <a:lnTo>
                    <a:pt x="677" y="212"/>
                  </a:lnTo>
                  <a:lnTo>
                    <a:pt x="684" y="209"/>
                  </a:lnTo>
                  <a:lnTo>
                    <a:pt x="696" y="201"/>
                  </a:lnTo>
                  <a:lnTo>
                    <a:pt x="709" y="193"/>
                  </a:lnTo>
                  <a:lnTo>
                    <a:pt x="713" y="190"/>
                  </a:lnTo>
                  <a:lnTo>
                    <a:pt x="720" y="188"/>
                  </a:lnTo>
                  <a:lnTo>
                    <a:pt x="726" y="186"/>
                  </a:lnTo>
                  <a:lnTo>
                    <a:pt x="734" y="184"/>
                  </a:lnTo>
                  <a:lnTo>
                    <a:pt x="745" y="178"/>
                  </a:lnTo>
                  <a:lnTo>
                    <a:pt x="756" y="176"/>
                  </a:lnTo>
                  <a:lnTo>
                    <a:pt x="768" y="173"/>
                  </a:lnTo>
                  <a:lnTo>
                    <a:pt x="779" y="173"/>
                  </a:lnTo>
                  <a:lnTo>
                    <a:pt x="789" y="173"/>
                  </a:lnTo>
                  <a:lnTo>
                    <a:pt x="800" y="171"/>
                  </a:lnTo>
                  <a:lnTo>
                    <a:pt x="810" y="171"/>
                  </a:lnTo>
                  <a:lnTo>
                    <a:pt x="821" y="171"/>
                  </a:lnTo>
                  <a:lnTo>
                    <a:pt x="831" y="169"/>
                  </a:lnTo>
                  <a:lnTo>
                    <a:pt x="840" y="167"/>
                  </a:lnTo>
                  <a:lnTo>
                    <a:pt x="848" y="167"/>
                  </a:lnTo>
                  <a:lnTo>
                    <a:pt x="846" y="169"/>
                  </a:lnTo>
                  <a:lnTo>
                    <a:pt x="832" y="171"/>
                  </a:lnTo>
                  <a:lnTo>
                    <a:pt x="827" y="173"/>
                  </a:lnTo>
                  <a:lnTo>
                    <a:pt x="819" y="174"/>
                  </a:lnTo>
                  <a:lnTo>
                    <a:pt x="812" y="176"/>
                  </a:lnTo>
                  <a:lnTo>
                    <a:pt x="804" y="178"/>
                  </a:lnTo>
                  <a:lnTo>
                    <a:pt x="794" y="182"/>
                  </a:lnTo>
                  <a:lnTo>
                    <a:pt x="787" y="184"/>
                  </a:lnTo>
                  <a:lnTo>
                    <a:pt x="777" y="188"/>
                  </a:lnTo>
                  <a:lnTo>
                    <a:pt x="770" y="190"/>
                  </a:lnTo>
                  <a:lnTo>
                    <a:pt x="760" y="193"/>
                  </a:lnTo>
                  <a:lnTo>
                    <a:pt x="751" y="197"/>
                  </a:lnTo>
                  <a:lnTo>
                    <a:pt x="741" y="201"/>
                  </a:lnTo>
                  <a:lnTo>
                    <a:pt x="732" y="205"/>
                  </a:lnTo>
                  <a:lnTo>
                    <a:pt x="722" y="211"/>
                  </a:lnTo>
                  <a:lnTo>
                    <a:pt x="713" y="216"/>
                  </a:lnTo>
                  <a:lnTo>
                    <a:pt x="703" y="220"/>
                  </a:lnTo>
                  <a:lnTo>
                    <a:pt x="694" y="226"/>
                  </a:lnTo>
                  <a:lnTo>
                    <a:pt x="686" y="231"/>
                  </a:lnTo>
                  <a:lnTo>
                    <a:pt x="677" y="237"/>
                  </a:lnTo>
                  <a:lnTo>
                    <a:pt x="665" y="245"/>
                  </a:lnTo>
                  <a:lnTo>
                    <a:pt x="658" y="252"/>
                  </a:lnTo>
                  <a:lnTo>
                    <a:pt x="648" y="260"/>
                  </a:lnTo>
                  <a:lnTo>
                    <a:pt x="640" y="270"/>
                  </a:lnTo>
                  <a:lnTo>
                    <a:pt x="629" y="275"/>
                  </a:lnTo>
                  <a:lnTo>
                    <a:pt x="621" y="283"/>
                  </a:lnTo>
                  <a:lnTo>
                    <a:pt x="610" y="290"/>
                  </a:lnTo>
                  <a:lnTo>
                    <a:pt x="601" y="298"/>
                  </a:lnTo>
                  <a:lnTo>
                    <a:pt x="589" y="306"/>
                  </a:lnTo>
                  <a:lnTo>
                    <a:pt x="580" y="311"/>
                  </a:lnTo>
                  <a:lnTo>
                    <a:pt x="568" y="319"/>
                  </a:lnTo>
                  <a:lnTo>
                    <a:pt x="557" y="327"/>
                  </a:lnTo>
                  <a:lnTo>
                    <a:pt x="545" y="334"/>
                  </a:lnTo>
                  <a:lnTo>
                    <a:pt x="534" y="340"/>
                  </a:lnTo>
                  <a:lnTo>
                    <a:pt x="521" y="347"/>
                  </a:lnTo>
                  <a:lnTo>
                    <a:pt x="509" y="353"/>
                  </a:lnTo>
                  <a:lnTo>
                    <a:pt x="504" y="357"/>
                  </a:lnTo>
                  <a:lnTo>
                    <a:pt x="498" y="359"/>
                  </a:lnTo>
                  <a:lnTo>
                    <a:pt x="490" y="363"/>
                  </a:lnTo>
                  <a:lnTo>
                    <a:pt x="485" y="366"/>
                  </a:lnTo>
                  <a:lnTo>
                    <a:pt x="471" y="372"/>
                  </a:lnTo>
                  <a:lnTo>
                    <a:pt x="462" y="380"/>
                  </a:lnTo>
                  <a:lnTo>
                    <a:pt x="454" y="382"/>
                  </a:lnTo>
                  <a:lnTo>
                    <a:pt x="447" y="384"/>
                  </a:lnTo>
                  <a:lnTo>
                    <a:pt x="441" y="385"/>
                  </a:lnTo>
                  <a:lnTo>
                    <a:pt x="435" y="389"/>
                  </a:lnTo>
                  <a:lnTo>
                    <a:pt x="429" y="391"/>
                  </a:lnTo>
                  <a:lnTo>
                    <a:pt x="422" y="395"/>
                  </a:lnTo>
                  <a:lnTo>
                    <a:pt x="416" y="397"/>
                  </a:lnTo>
                  <a:lnTo>
                    <a:pt x="410" y="401"/>
                  </a:lnTo>
                  <a:lnTo>
                    <a:pt x="399" y="404"/>
                  </a:lnTo>
                  <a:lnTo>
                    <a:pt x="388" y="410"/>
                  </a:lnTo>
                  <a:lnTo>
                    <a:pt x="376" y="414"/>
                  </a:lnTo>
                  <a:lnTo>
                    <a:pt x="365" y="420"/>
                  </a:lnTo>
                  <a:lnTo>
                    <a:pt x="353" y="423"/>
                  </a:lnTo>
                  <a:lnTo>
                    <a:pt x="342" y="427"/>
                  </a:lnTo>
                  <a:lnTo>
                    <a:pt x="333" y="429"/>
                  </a:lnTo>
                  <a:lnTo>
                    <a:pt x="321" y="435"/>
                  </a:lnTo>
                  <a:lnTo>
                    <a:pt x="312" y="437"/>
                  </a:lnTo>
                  <a:lnTo>
                    <a:pt x="300" y="441"/>
                  </a:lnTo>
                  <a:lnTo>
                    <a:pt x="293" y="444"/>
                  </a:lnTo>
                  <a:lnTo>
                    <a:pt x="285" y="446"/>
                  </a:lnTo>
                  <a:lnTo>
                    <a:pt x="274" y="448"/>
                  </a:lnTo>
                  <a:lnTo>
                    <a:pt x="266" y="452"/>
                  </a:lnTo>
                  <a:lnTo>
                    <a:pt x="256" y="452"/>
                  </a:lnTo>
                  <a:lnTo>
                    <a:pt x="251" y="456"/>
                  </a:lnTo>
                  <a:lnTo>
                    <a:pt x="241" y="458"/>
                  </a:lnTo>
                  <a:lnTo>
                    <a:pt x="236" y="460"/>
                  </a:lnTo>
                  <a:lnTo>
                    <a:pt x="228" y="462"/>
                  </a:lnTo>
                  <a:lnTo>
                    <a:pt x="222" y="465"/>
                  </a:lnTo>
                  <a:lnTo>
                    <a:pt x="211" y="469"/>
                  </a:lnTo>
                  <a:lnTo>
                    <a:pt x="199" y="473"/>
                  </a:lnTo>
                  <a:lnTo>
                    <a:pt x="190" y="475"/>
                  </a:lnTo>
                  <a:lnTo>
                    <a:pt x="182" y="481"/>
                  </a:lnTo>
                  <a:lnTo>
                    <a:pt x="175" y="482"/>
                  </a:lnTo>
                  <a:lnTo>
                    <a:pt x="167" y="486"/>
                  </a:lnTo>
                  <a:lnTo>
                    <a:pt x="160" y="490"/>
                  </a:lnTo>
                  <a:lnTo>
                    <a:pt x="152" y="494"/>
                  </a:lnTo>
                  <a:lnTo>
                    <a:pt x="146" y="498"/>
                  </a:lnTo>
                  <a:lnTo>
                    <a:pt x="139" y="500"/>
                  </a:lnTo>
                  <a:lnTo>
                    <a:pt x="133" y="503"/>
                  </a:lnTo>
                  <a:lnTo>
                    <a:pt x="127" y="507"/>
                  </a:lnTo>
                  <a:lnTo>
                    <a:pt x="118" y="509"/>
                  </a:lnTo>
                  <a:lnTo>
                    <a:pt x="110" y="513"/>
                  </a:lnTo>
                  <a:lnTo>
                    <a:pt x="102" y="517"/>
                  </a:lnTo>
                  <a:lnTo>
                    <a:pt x="95" y="522"/>
                  </a:lnTo>
                  <a:lnTo>
                    <a:pt x="87" y="528"/>
                  </a:lnTo>
                  <a:lnTo>
                    <a:pt x="80" y="534"/>
                  </a:lnTo>
                  <a:lnTo>
                    <a:pt x="70" y="538"/>
                  </a:lnTo>
                  <a:lnTo>
                    <a:pt x="64" y="543"/>
                  </a:lnTo>
                  <a:lnTo>
                    <a:pt x="57" y="547"/>
                  </a:lnTo>
                  <a:lnTo>
                    <a:pt x="49" y="551"/>
                  </a:lnTo>
                  <a:lnTo>
                    <a:pt x="42" y="555"/>
                  </a:lnTo>
                  <a:lnTo>
                    <a:pt x="34" y="558"/>
                  </a:lnTo>
                  <a:lnTo>
                    <a:pt x="28" y="558"/>
                  </a:lnTo>
                  <a:lnTo>
                    <a:pt x="21" y="560"/>
                  </a:lnTo>
                  <a:lnTo>
                    <a:pt x="15" y="560"/>
                  </a:lnTo>
                  <a:lnTo>
                    <a:pt x="11" y="560"/>
                  </a:lnTo>
                  <a:lnTo>
                    <a:pt x="6" y="553"/>
                  </a:lnTo>
                  <a:lnTo>
                    <a:pt x="2" y="545"/>
                  </a:lnTo>
                  <a:lnTo>
                    <a:pt x="0" y="538"/>
                  </a:lnTo>
                  <a:lnTo>
                    <a:pt x="0" y="532"/>
                  </a:lnTo>
                  <a:lnTo>
                    <a:pt x="2" y="526"/>
                  </a:lnTo>
                  <a:lnTo>
                    <a:pt x="4" y="520"/>
                  </a:lnTo>
                  <a:lnTo>
                    <a:pt x="4" y="515"/>
                  </a:lnTo>
                  <a:lnTo>
                    <a:pt x="6" y="507"/>
                  </a:lnTo>
                  <a:lnTo>
                    <a:pt x="6" y="501"/>
                  </a:lnTo>
                  <a:lnTo>
                    <a:pt x="9" y="498"/>
                  </a:lnTo>
                  <a:lnTo>
                    <a:pt x="9" y="492"/>
                  </a:lnTo>
                  <a:lnTo>
                    <a:pt x="11" y="488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7" name="Freeform 57"/>
            <p:cNvSpPr>
              <a:spLocks/>
            </p:cNvSpPr>
            <p:nvPr/>
          </p:nvSpPr>
          <p:spPr bwMode="auto">
            <a:xfrm>
              <a:off x="2483" y="2810"/>
              <a:ext cx="47" cy="90"/>
            </a:xfrm>
            <a:custGeom>
              <a:avLst/>
              <a:gdLst>
                <a:gd name="T0" fmla="*/ 1 w 93"/>
                <a:gd name="T1" fmla="*/ 0 h 181"/>
                <a:gd name="T2" fmla="*/ 1 w 93"/>
                <a:gd name="T3" fmla="*/ 0 h 181"/>
                <a:gd name="T4" fmla="*/ 1 w 93"/>
                <a:gd name="T5" fmla="*/ 0 h 181"/>
                <a:gd name="T6" fmla="*/ 1 w 93"/>
                <a:gd name="T7" fmla="*/ 0 h 181"/>
                <a:gd name="T8" fmla="*/ 1 w 93"/>
                <a:gd name="T9" fmla="*/ 0 h 181"/>
                <a:gd name="T10" fmla="*/ 0 w 93"/>
                <a:gd name="T11" fmla="*/ 0 h 181"/>
                <a:gd name="T12" fmla="*/ 0 w 93"/>
                <a:gd name="T13" fmla="*/ 0 h 181"/>
                <a:gd name="T14" fmla="*/ 0 w 93"/>
                <a:gd name="T15" fmla="*/ 0 h 181"/>
                <a:gd name="T16" fmla="*/ 0 w 93"/>
                <a:gd name="T17" fmla="*/ 0 h 181"/>
                <a:gd name="T18" fmla="*/ 1 w 93"/>
                <a:gd name="T19" fmla="*/ 0 h 181"/>
                <a:gd name="T20" fmla="*/ 1 w 93"/>
                <a:gd name="T21" fmla="*/ 0 h 181"/>
                <a:gd name="T22" fmla="*/ 1 w 93"/>
                <a:gd name="T23" fmla="*/ 0 h 181"/>
                <a:gd name="T24" fmla="*/ 1 w 93"/>
                <a:gd name="T25" fmla="*/ 0 h 181"/>
                <a:gd name="T26" fmla="*/ 1 w 93"/>
                <a:gd name="T27" fmla="*/ 0 h 181"/>
                <a:gd name="T28" fmla="*/ 1 w 93"/>
                <a:gd name="T29" fmla="*/ 0 h 181"/>
                <a:gd name="T30" fmla="*/ 1 w 93"/>
                <a:gd name="T31" fmla="*/ 0 h 181"/>
                <a:gd name="T32" fmla="*/ 1 w 93"/>
                <a:gd name="T33" fmla="*/ 0 h 181"/>
                <a:gd name="T34" fmla="*/ 1 w 93"/>
                <a:gd name="T35" fmla="*/ 0 h 181"/>
                <a:gd name="T36" fmla="*/ 1 w 93"/>
                <a:gd name="T37" fmla="*/ 0 h 181"/>
                <a:gd name="T38" fmla="*/ 1 w 93"/>
                <a:gd name="T39" fmla="*/ 0 h 181"/>
                <a:gd name="T40" fmla="*/ 1 w 93"/>
                <a:gd name="T41" fmla="*/ 0 h 181"/>
                <a:gd name="T42" fmla="*/ 1 w 93"/>
                <a:gd name="T43" fmla="*/ 0 h 181"/>
                <a:gd name="T44" fmla="*/ 1 w 93"/>
                <a:gd name="T45" fmla="*/ 0 h 181"/>
                <a:gd name="T46" fmla="*/ 1 w 93"/>
                <a:gd name="T47" fmla="*/ 0 h 181"/>
                <a:gd name="T48" fmla="*/ 1 w 93"/>
                <a:gd name="T49" fmla="*/ 0 h 181"/>
                <a:gd name="T50" fmla="*/ 1 w 93"/>
                <a:gd name="T51" fmla="*/ 0 h 181"/>
                <a:gd name="T52" fmla="*/ 1 w 93"/>
                <a:gd name="T53" fmla="*/ 0 h 181"/>
                <a:gd name="T54" fmla="*/ 1 w 93"/>
                <a:gd name="T55" fmla="*/ 0 h 181"/>
                <a:gd name="T56" fmla="*/ 1 w 93"/>
                <a:gd name="T57" fmla="*/ 0 h 181"/>
                <a:gd name="T58" fmla="*/ 1 w 93"/>
                <a:gd name="T59" fmla="*/ 0 h 181"/>
                <a:gd name="T60" fmla="*/ 1 w 93"/>
                <a:gd name="T61" fmla="*/ 0 h 181"/>
                <a:gd name="T62" fmla="*/ 1 w 93"/>
                <a:gd name="T63" fmla="*/ 0 h 181"/>
                <a:gd name="T64" fmla="*/ 1 w 93"/>
                <a:gd name="T65" fmla="*/ 0 h 1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3"/>
                <a:gd name="T100" fmla="*/ 0 h 181"/>
                <a:gd name="T101" fmla="*/ 93 w 93"/>
                <a:gd name="T102" fmla="*/ 181 h 1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3" h="181">
                  <a:moveTo>
                    <a:pt x="42" y="0"/>
                  </a:moveTo>
                  <a:lnTo>
                    <a:pt x="31" y="10"/>
                  </a:lnTo>
                  <a:lnTo>
                    <a:pt x="23" y="23"/>
                  </a:lnTo>
                  <a:lnTo>
                    <a:pt x="19" y="29"/>
                  </a:lnTo>
                  <a:lnTo>
                    <a:pt x="16" y="35"/>
                  </a:lnTo>
                  <a:lnTo>
                    <a:pt x="12" y="42"/>
                  </a:lnTo>
                  <a:lnTo>
                    <a:pt x="12" y="50"/>
                  </a:lnTo>
                  <a:lnTo>
                    <a:pt x="8" y="56"/>
                  </a:lnTo>
                  <a:lnTo>
                    <a:pt x="6" y="63"/>
                  </a:lnTo>
                  <a:lnTo>
                    <a:pt x="4" y="69"/>
                  </a:lnTo>
                  <a:lnTo>
                    <a:pt x="4" y="76"/>
                  </a:lnTo>
                  <a:lnTo>
                    <a:pt x="0" y="84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4"/>
                  </a:lnTo>
                  <a:lnTo>
                    <a:pt x="2" y="132"/>
                  </a:lnTo>
                  <a:lnTo>
                    <a:pt x="2" y="137"/>
                  </a:lnTo>
                  <a:lnTo>
                    <a:pt x="4" y="143"/>
                  </a:lnTo>
                  <a:lnTo>
                    <a:pt x="6" y="149"/>
                  </a:lnTo>
                  <a:lnTo>
                    <a:pt x="8" y="154"/>
                  </a:lnTo>
                  <a:lnTo>
                    <a:pt x="12" y="164"/>
                  </a:lnTo>
                  <a:lnTo>
                    <a:pt x="16" y="170"/>
                  </a:lnTo>
                  <a:lnTo>
                    <a:pt x="21" y="175"/>
                  </a:lnTo>
                  <a:lnTo>
                    <a:pt x="29" y="179"/>
                  </a:lnTo>
                  <a:lnTo>
                    <a:pt x="40" y="181"/>
                  </a:lnTo>
                  <a:lnTo>
                    <a:pt x="52" y="179"/>
                  </a:lnTo>
                  <a:lnTo>
                    <a:pt x="63" y="175"/>
                  </a:lnTo>
                  <a:lnTo>
                    <a:pt x="74" y="173"/>
                  </a:lnTo>
                  <a:lnTo>
                    <a:pt x="82" y="168"/>
                  </a:lnTo>
                  <a:lnTo>
                    <a:pt x="86" y="164"/>
                  </a:lnTo>
                  <a:lnTo>
                    <a:pt x="86" y="162"/>
                  </a:lnTo>
                  <a:lnTo>
                    <a:pt x="80" y="162"/>
                  </a:lnTo>
                  <a:lnTo>
                    <a:pt x="67" y="158"/>
                  </a:lnTo>
                  <a:lnTo>
                    <a:pt x="57" y="154"/>
                  </a:lnTo>
                  <a:lnTo>
                    <a:pt x="46" y="147"/>
                  </a:lnTo>
                  <a:lnTo>
                    <a:pt x="38" y="137"/>
                  </a:lnTo>
                  <a:lnTo>
                    <a:pt x="33" y="130"/>
                  </a:lnTo>
                  <a:lnTo>
                    <a:pt x="31" y="122"/>
                  </a:lnTo>
                  <a:lnTo>
                    <a:pt x="27" y="114"/>
                  </a:lnTo>
                  <a:lnTo>
                    <a:pt x="27" y="109"/>
                  </a:lnTo>
                  <a:lnTo>
                    <a:pt x="27" y="99"/>
                  </a:lnTo>
                  <a:lnTo>
                    <a:pt x="27" y="92"/>
                  </a:lnTo>
                  <a:lnTo>
                    <a:pt x="29" y="82"/>
                  </a:lnTo>
                  <a:lnTo>
                    <a:pt x="33" y="73"/>
                  </a:lnTo>
                  <a:lnTo>
                    <a:pt x="36" y="63"/>
                  </a:lnTo>
                  <a:lnTo>
                    <a:pt x="42" y="54"/>
                  </a:lnTo>
                  <a:lnTo>
                    <a:pt x="48" y="46"/>
                  </a:lnTo>
                  <a:lnTo>
                    <a:pt x="54" y="40"/>
                  </a:lnTo>
                  <a:lnTo>
                    <a:pt x="59" y="35"/>
                  </a:lnTo>
                  <a:lnTo>
                    <a:pt x="67" y="31"/>
                  </a:lnTo>
                  <a:lnTo>
                    <a:pt x="73" y="27"/>
                  </a:lnTo>
                  <a:lnTo>
                    <a:pt x="80" y="23"/>
                  </a:lnTo>
                  <a:lnTo>
                    <a:pt x="88" y="17"/>
                  </a:lnTo>
                  <a:lnTo>
                    <a:pt x="93" y="16"/>
                  </a:lnTo>
                  <a:lnTo>
                    <a:pt x="93" y="12"/>
                  </a:lnTo>
                  <a:lnTo>
                    <a:pt x="86" y="12"/>
                  </a:lnTo>
                  <a:lnTo>
                    <a:pt x="74" y="12"/>
                  </a:lnTo>
                  <a:lnTo>
                    <a:pt x="65" y="10"/>
                  </a:lnTo>
                  <a:lnTo>
                    <a:pt x="57" y="8"/>
                  </a:lnTo>
                  <a:lnTo>
                    <a:pt x="52" y="6"/>
                  </a:lnTo>
                  <a:lnTo>
                    <a:pt x="44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8" name="Freeform 58"/>
            <p:cNvSpPr>
              <a:spLocks/>
            </p:cNvSpPr>
            <p:nvPr/>
          </p:nvSpPr>
          <p:spPr bwMode="auto">
            <a:xfrm>
              <a:off x="2535" y="2709"/>
              <a:ext cx="430" cy="181"/>
            </a:xfrm>
            <a:custGeom>
              <a:avLst/>
              <a:gdLst>
                <a:gd name="T0" fmla="*/ 1 w 859"/>
                <a:gd name="T1" fmla="*/ 1 h 363"/>
                <a:gd name="T2" fmla="*/ 1 w 859"/>
                <a:gd name="T3" fmla="*/ 1 h 363"/>
                <a:gd name="T4" fmla="*/ 1 w 859"/>
                <a:gd name="T5" fmla="*/ 1 h 363"/>
                <a:gd name="T6" fmla="*/ 1 w 859"/>
                <a:gd name="T7" fmla="*/ 1 h 363"/>
                <a:gd name="T8" fmla="*/ 1 w 859"/>
                <a:gd name="T9" fmla="*/ 1 h 363"/>
                <a:gd name="T10" fmla="*/ 1 w 859"/>
                <a:gd name="T11" fmla="*/ 0 h 363"/>
                <a:gd name="T12" fmla="*/ 1 w 859"/>
                <a:gd name="T13" fmla="*/ 0 h 363"/>
                <a:gd name="T14" fmla="*/ 2 w 859"/>
                <a:gd name="T15" fmla="*/ 0 h 363"/>
                <a:gd name="T16" fmla="*/ 2 w 859"/>
                <a:gd name="T17" fmla="*/ 0 h 363"/>
                <a:gd name="T18" fmla="*/ 2 w 859"/>
                <a:gd name="T19" fmla="*/ 0 h 363"/>
                <a:gd name="T20" fmla="*/ 2 w 859"/>
                <a:gd name="T21" fmla="*/ 0 h 363"/>
                <a:gd name="T22" fmla="*/ 2 w 859"/>
                <a:gd name="T23" fmla="*/ 0 h 363"/>
                <a:gd name="T24" fmla="*/ 2 w 859"/>
                <a:gd name="T25" fmla="*/ 0 h 363"/>
                <a:gd name="T26" fmla="*/ 3 w 859"/>
                <a:gd name="T27" fmla="*/ 0 h 363"/>
                <a:gd name="T28" fmla="*/ 3 w 859"/>
                <a:gd name="T29" fmla="*/ 0 h 363"/>
                <a:gd name="T30" fmla="*/ 3 w 859"/>
                <a:gd name="T31" fmla="*/ 0 h 363"/>
                <a:gd name="T32" fmla="*/ 3 w 859"/>
                <a:gd name="T33" fmla="*/ 0 h 363"/>
                <a:gd name="T34" fmla="*/ 3 w 859"/>
                <a:gd name="T35" fmla="*/ 0 h 363"/>
                <a:gd name="T36" fmla="*/ 3 w 859"/>
                <a:gd name="T37" fmla="*/ 0 h 363"/>
                <a:gd name="T38" fmla="*/ 3 w 859"/>
                <a:gd name="T39" fmla="*/ 0 h 363"/>
                <a:gd name="T40" fmla="*/ 4 w 859"/>
                <a:gd name="T41" fmla="*/ 0 h 363"/>
                <a:gd name="T42" fmla="*/ 4 w 859"/>
                <a:gd name="T43" fmla="*/ 0 h 363"/>
                <a:gd name="T44" fmla="*/ 4 w 859"/>
                <a:gd name="T45" fmla="*/ 0 h 363"/>
                <a:gd name="T46" fmla="*/ 4 w 859"/>
                <a:gd name="T47" fmla="*/ 0 h 363"/>
                <a:gd name="T48" fmla="*/ 4 w 859"/>
                <a:gd name="T49" fmla="*/ 0 h 363"/>
                <a:gd name="T50" fmla="*/ 4 w 859"/>
                <a:gd name="T51" fmla="*/ 0 h 363"/>
                <a:gd name="T52" fmla="*/ 3 w 859"/>
                <a:gd name="T53" fmla="*/ 0 h 363"/>
                <a:gd name="T54" fmla="*/ 3 w 859"/>
                <a:gd name="T55" fmla="*/ 0 h 363"/>
                <a:gd name="T56" fmla="*/ 3 w 859"/>
                <a:gd name="T57" fmla="*/ 0 h 363"/>
                <a:gd name="T58" fmla="*/ 3 w 859"/>
                <a:gd name="T59" fmla="*/ 0 h 363"/>
                <a:gd name="T60" fmla="*/ 3 w 859"/>
                <a:gd name="T61" fmla="*/ 0 h 363"/>
                <a:gd name="T62" fmla="*/ 3 w 859"/>
                <a:gd name="T63" fmla="*/ 0 h 363"/>
                <a:gd name="T64" fmla="*/ 3 w 859"/>
                <a:gd name="T65" fmla="*/ 0 h 363"/>
                <a:gd name="T66" fmla="*/ 3 w 859"/>
                <a:gd name="T67" fmla="*/ 0 h 363"/>
                <a:gd name="T68" fmla="*/ 3 w 859"/>
                <a:gd name="T69" fmla="*/ 0 h 363"/>
                <a:gd name="T70" fmla="*/ 2 w 859"/>
                <a:gd name="T71" fmla="*/ 0 h 363"/>
                <a:gd name="T72" fmla="*/ 2 w 859"/>
                <a:gd name="T73" fmla="*/ 0 h 363"/>
                <a:gd name="T74" fmla="*/ 2 w 859"/>
                <a:gd name="T75" fmla="*/ 0 h 363"/>
                <a:gd name="T76" fmla="*/ 2 w 859"/>
                <a:gd name="T77" fmla="*/ 0 h 363"/>
                <a:gd name="T78" fmla="*/ 2 w 859"/>
                <a:gd name="T79" fmla="*/ 0 h 363"/>
                <a:gd name="T80" fmla="*/ 2 w 859"/>
                <a:gd name="T81" fmla="*/ 0 h 363"/>
                <a:gd name="T82" fmla="*/ 2 w 859"/>
                <a:gd name="T83" fmla="*/ 1 h 363"/>
                <a:gd name="T84" fmla="*/ 2 w 859"/>
                <a:gd name="T85" fmla="*/ 1 h 363"/>
                <a:gd name="T86" fmla="*/ 1 w 859"/>
                <a:gd name="T87" fmla="*/ 1 h 363"/>
                <a:gd name="T88" fmla="*/ 1 w 859"/>
                <a:gd name="T89" fmla="*/ 1 h 363"/>
                <a:gd name="T90" fmla="*/ 1 w 859"/>
                <a:gd name="T91" fmla="*/ 1 h 363"/>
                <a:gd name="T92" fmla="*/ 1 w 859"/>
                <a:gd name="T93" fmla="*/ 1 h 363"/>
                <a:gd name="T94" fmla="*/ 1 w 859"/>
                <a:gd name="T95" fmla="*/ 1 h 363"/>
                <a:gd name="T96" fmla="*/ 1 w 859"/>
                <a:gd name="T97" fmla="*/ 1 h 363"/>
                <a:gd name="T98" fmla="*/ 1 w 859"/>
                <a:gd name="T99" fmla="*/ 1 h 363"/>
                <a:gd name="T100" fmla="*/ 1 w 859"/>
                <a:gd name="T101" fmla="*/ 1 h 363"/>
                <a:gd name="T102" fmla="*/ 0 w 859"/>
                <a:gd name="T103" fmla="*/ 1 h 36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59"/>
                <a:gd name="T157" fmla="*/ 0 h 363"/>
                <a:gd name="T158" fmla="*/ 859 w 859"/>
                <a:gd name="T159" fmla="*/ 363 h 36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59" h="363">
                  <a:moveTo>
                    <a:pt x="0" y="363"/>
                  </a:moveTo>
                  <a:lnTo>
                    <a:pt x="2" y="355"/>
                  </a:lnTo>
                  <a:lnTo>
                    <a:pt x="9" y="348"/>
                  </a:lnTo>
                  <a:lnTo>
                    <a:pt x="13" y="344"/>
                  </a:lnTo>
                  <a:lnTo>
                    <a:pt x="21" y="340"/>
                  </a:lnTo>
                  <a:lnTo>
                    <a:pt x="28" y="336"/>
                  </a:lnTo>
                  <a:lnTo>
                    <a:pt x="36" y="333"/>
                  </a:lnTo>
                  <a:lnTo>
                    <a:pt x="45" y="327"/>
                  </a:lnTo>
                  <a:lnTo>
                    <a:pt x="53" y="323"/>
                  </a:lnTo>
                  <a:lnTo>
                    <a:pt x="65" y="317"/>
                  </a:lnTo>
                  <a:lnTo>
                    <a:pt x="74" y="312"/>
                  </a:lnTo>
                  <a:lnTo>
                    <a:pt x="84" y="306"/>
                  </a:lnTo>
                  <a:lnTo>
                    <a:pt x="95" y="302"/>
                  </a:lnTo>
                  <a:lnTo>
                    <a:pt x="106" y="298"/>
                  </a:lnTo>
                  <a:lnTo>
                    <a:pt x="118" y="293"/>
                  </a:lnTo>
                  <a:lnTo>
                    <a:pt x="129" y="287"/>
                  </a:lnTo>
                  <a:lnTo>
                    <a:pt x="141" y="283"/>
                  </a:lnTo>
                  <a:lnTo>
                    <a:pt x="152" y="277"/>
                  </a:lnTo>
                  <a:lnTo>
                    <a:pt x="163" y="274"/>
                  </a:lnTo>
                  <a:lnTo>
                    <a:pt x="175" y="268"/>
                  </a:lnTo>
                  <a:lnTo>
                    <a:pt x="184" y="264"/>
                  </a:lnTo>
                  <a:lnTo>
                    <a:pt x="196" y="260"/>
                  </a:lnTo>
                  <a:lnTo>
                    <a:pt x="207" y="258"/>
                  </a:lnTo>
                  <a:lnTo>
                    <a:pt x="217" y="255"/>
                  </a:lnTo>
                  <a:lnTo>
                    <a:pt x="224" y="251"/>
                  </a:lnTo>
                  <a:lnTo>
                    <a:pt x="234" y="249"/>
                  </a:lnTo>
                  <a:lnTo>
                    <a:pt x="241" y="247"/>
                  </a:lnTo>
                  <a:lnTo>
                    <a:pt x="249" y="245"/>
                  </a:lnTo>
                  <a:lnTo>
                    <a:pt x="255" y="245"/>
                  </a:lnTo>
                  <a:lnTo>
                    <a:pt x="260" y="245"/>
                  </a:lnTo>
                  <a:lnTo>
                    <a:pt x="268" y="245"/>
                  </a:lnTo>
                  <a:lnTo>
                    <a:pt x="272" y="243"/>
                  </a:lnTo>
                  <a:lnTo>
                    <a:pt x="277" y="241"/>
                  </a:lnTo>
                  <a:lnTo>
                    <a:pt x="283" y="241"/>
                  </a:lnTo>
                  <a:lnTo>
                    <a:pt x="293" y="239"/>
                  </a:lnTo>
                  <a:lnTo>
                    <a:pt x="300" y="237"/>
                  </a:lnTo>
                  <a:lnTo>
                    <a:pt x="308" y="236"/>
                  </a:lnTo>
                  <a:lnTo>
                    <a:pt x="319" y="232"/>
                  </a:lnTo>
                  <a:lnTo>
                    <a:pt x="329" y="230"/>
                  </a:lnTo>
                  <a:lnTo>
                    <a:pt x="340" y="224"/>
                  </a:lnTo>
                  <a:lnTo>
                    <a:pt x="350" y="222"/>
                  </a:lnTo>
                  <a:lnTo>
                    <a:pt x="361" y="217"/>
                  </a:lnTo>
                  <a:lnTo>
                    <a:pt x="372" y="213"/>
                  </a:lnTo>
                  <a:lnTo>
                    <a:pt x="384" y="207"/>
                  </a:lnTo>
                  <a:lnTo>
                    <a:pt x="395" y="203"/>
                  </a:lnTo>
                  <a:lnTo>
                    <a:pt x="407" y="199"/>
                  </a:lnTo>
                  <a:lnTo>
                    <a:pt x="420" y="194"/>
                  </a:lnTo>
                  <a:lnTo>
                    <a:pt x="430" y="188"/>
                  </a:lnTo>
                  <a:lnTo>
                    <a:pt x="441" y="182"/>
                  </a:lnTo>
                  <a:lnTo>
                    <a:pt x="452" y="177"/>
                  </a:lnTo>
                  <a:lnTo>
                    <a:pt x="464" y="173"/>
                  </a:lnTo>
                  <a:lnTo>
                    <a:pt x="475" y="167"/>
                  </a:lnTo>
                  <a:lnTo>
                    <a:pt x="485" y="163"/>
                  </a:lnTo>
                  <a:lnTo>
                    <a:pt x="494" y="158"/>
                  </a:lnTo>
                  <a:lnTo>
                    <a:pt x="506" y="152"/>
                  </a:lnTo>
                  <a:lnTo>
                    <a:pt x="513" y="146"/>
                  </a:lnTo>
                  <a:lnTo>
                    <a:pt x="521" y="142"/>
                  </a:lnTo>
                  <a:lnTo>
                    <a:pt x="528" y="137"/>
                  </a:lnTo>
                  <a:lnTo>
                    <a:pt x="536" y="135"/>
                  </a:lnTo>
                  <a:lnTo>
                    <a:pt x="545" y="125"/>
                  </a:lnTo>
                  <a:lnTo>
                    <a:pt x="553" y="120"/>
                  </a:lnTo>
                  <a:lnTo>
                    <a:pt x="559" y="110"/>
                  </a:lnTo>
                  <a:lnTo>
                    <a:pt x="570" y="103"/>
                  </a:lnTo>
                  <a:lnTo>
                    <a:pt x="578" y="97"/>
                  </a:lnTo>
                  <a:lnTo>
                    <a:pt x="585" y="93"/>
                  </a:lnTo>
                  <a:lnTo>
                    <a:pt x="595" y="87"/>
                  </a:lnTo>
                  <a:lnTo>
                    <a:pt x="604" y="84"/>
                  </a:lnTo>
                  <a:lnTo>
                    <a:pt x="614" y="78"/>
                  </a:lnTo>
                  <a:lnTo>
                    <a:pt x="623" y="74"/>
                  </a:lnTo>
                  <a:lnTo>
                    <a:pt x="635" y="68"/>
                  </a:lnTo>
                  <a:lnTo>
                    <a:pt x="648" y="65"/>
                  </a:lnTo>
                  <a:lnTo>
                    <a:pt x="660" y="59"/>
                  </a:lnTo>
                  <a:lnTo>
                    <a:pt x="671" y="55"/>
                  </a:lnTo>
                  <a:lnTo>
                    <a:pt x="677" y="51"/>
                  </a:lnTo>
                  <a:lnTo>
                    <a:pt x="682" y="49"/>
                  </a:lnTo>
                  <a:lnTo>
                    <a:pt x="690" y="47"/>
                  </a:lnTo>
                  <a:lnTo>
                    <a:pt x="696" y="45"/>
                  </a:lnTo>
                  <a:lnTo>
                    <a:pt x="707" y="40"/>
                  </a:lnTo>
                  <a:lnTo>
                    <a:pt x="718" y="36"/>
                  </a:lnTo>
                  <a:lnTo>
                    <a:pt x="730" y="30"/>
                  </a:lnTo>
                  <a:lnTo>
                    <a:pt x="743" y="26"/>
                  </a:lnTo>
                  <a:lnTo>
                    <a:pt x="755" y="23"/>
                  </a:lnTo>
                  <a:lnTo>
                    <a:pt x="766" y="19"/>
                  </a:lnTo>
                  <a:lnTo>
                    <a:pt x="775" y="17"/>
                  </a:lnTo>
                  <a:lnTo>
                    <a:pt x="785" y="13"/>
                  </a:lnTo>
                  <a:lnTo>
                    <a:pt x="795" y="11"/>
                  </a:lnTo>
                  <a:lnTo>
                    <a:pt x="802" y="7"/>
                  </a:lnTo>
                  <a:lnTo>
                    <a:pt x="810" y="6"/>
                  </a:lnTo>
                  <a:lnTo>
                    <a:pt x="817" y="4"/>
                  </a:lnTo>
                  <a:lnTo>
                    <a:pt x="823" y="2"/>
                  </a:lnTo>
                  <a:lnTo>
                    <a:pt x="829" y="2"/>
                  </a:lnTo>
                  <a:lnTo>
                    <a:pt x="831" y="2"/>
                  </a:lnTo>
                  <a:lnTo>
                    <a:pt x="836" y="2"/>
                  </a:lnTo>
                  <a:lnTo>
                    <a:pt x="842" y="0"/>
                  </a:lnTo>
                  <a:lnTo>
                    <a:pt x="852" y="0"/>
                  </a:lnTo>
                  <a:lnTo>
                    <a:pt x="859" y="0"/>
                  </a:lnTo>
                  <a:lnTo>
                    <a:pt x="859" y="2"/>
                  </a:lnTo>
                  <a:lnTo>
                    <a:pt x="853" y="4"/>
                  </a:lnTo>
                  <a:lnTo>
                    <a:pt x="846" y="6"/>
                  </a:lnTo>
                  <a:lnTo>
                    <a:pt x="840" y="7"/>
                  </a:lnTo>
                  <a:lnTo>
                    <a:pt x="831" y="7"/>
                  </a:lnTo>
                  <a:lnTo>
                    <a:pt x="823" y="11"/>
                  </a:lnTo>
                  <a:lnTo>
                    <a:pt x="814" y="13"/>
                  </a:lnTo>
                  <a:lnTo>
                    <a:pt x="806" y="17"/>
                  </a:lnTo>
                  <a:lnTo>
                    <a:pt x="796" y="19"/>
                  </a:lnTo>
                  <a:lnTo>
                    <a:pt x="785" y="23"/>
                  </a:lnTo>
                  <a:lnTo>
                    <a:pt x="775" y="26"/>
                  </a:lnTo>
                  <a:lnTo>
                    <a:pt x="764" y="32"/>
                  </a:lnTo>
                  <a:lnTo>
                    <a:pt x="758" y="32"/>
                  </a:lnTo>
                  <a:lnTo>
                    <a:pt x="753" y="36"/>
                  </a:lnTo>
                  <a:lnTo>
                    <a:pt x="745" y="38"/>
                  </a:lnTo>
                  <a:lnTo>
                    <a:pt x="739" y="42"/>
                  </a:lnTo>
                  <a:lnTo>
                    <a:pt x="732" y="44"/>
                  </a:lnTo>
                  <a:lnTo>
                    <a:pt x="728" y="47"/>
                  </a:lnTo>
                  <a:lnTo>
                    <a:pt x="720" y="49"/>
                  </a:lnTo>
                  <a:lnTo>
                    <a:pt x="715" y="53"/>
                  </a:lnTo>
                  <a:lnTo>
                    <a:pt x="707" y="55"/>
                  </a:lnTo>
                  <a:lnTo>
                    <a:pt x="699" y="59"/>
                  </a:lnTo>
                  <a:lnTo>
                    <a:pt x="694" y="63"/>
                  </a:lnTo>
                  <a:lnTo>
                    <a:pt x="686" y="66"/>
                  </a:lnTo>
                  <a:lnTo>
                    <a:pt x="679" y="70"/>
                  </a:lnTo>
                  <a:lnTo>
                    <a:pt x="671" y="74"/>
                  </a:lnTo>
                  <a:lnTo>
                    <a:pt x="665" y="78"/>
                  </a:lnTo>
                  <a:lnTo>
                    <a:pt x="658" y="84"/>
                  </a:lnTo>
                  <a:lnTo>
                    <a:pt x="650" y="87"/>
                  </a:lnTo>
                  <a:lnTo>
                    <a:pt x="642" y="91"/>
                  </a:lnTo>
                  <a:lnTo>
                    <a:pt x="635" y="95"/>
                  </a:lnTo>
                  <a:lnTo>
                    <a:pt x="627" y="101"/>
                  </a:lnTo>
                  <a:lnTo>
                    <a:pt x="620" y="104"/>
                  </a:lnTo>
                  <a:lnTo>
                    <a:pt x="612" y="110"/>
                  </a:lnTo>
                  <a:lnTo>
                    <a:pt x="604" y="114"/>
                  </a:lnTo>
                  <a:lnTo>
                    <a:pt x="597" y="122"/>
                  </a:lnTo>
                  <a:lnTo>
                    <a:pt x="587" y="125"/>
                  </a:lnTo>
                  <a:lnTo>
                    <a:pt x="580" y="131"/>
                  </a:lnTo>
                  <a:lnTo>
                    <a:pt x="570" y="135"/>
                  </a:lnTo>
                  <a:lnTo>
                    <a:pt x="563" y="141"/>
                  </a:lnTo>
                  <a:lnTo>
                    <a:pt x="553" y="146"/>
                  </a:lnTo>
                  <a:lnTo>
                    <a:pt x="545" y="152"/>
                  </a:lnTo>
                  <a:lnTo>
                    <a:pt x="536" y="156"/>
                  </a:lnTo>
                  <a:lnTo>
                    <a:pt x="530" y="161"/>
                  </a:lnTo>
                  <a:lnTo>
                    <a:pt x="521" y="165"/>
                  </a:lnTo>
                  <a:lnTo>
                    <a:pt x="513" y="169"/>
                  </a:lnTo>
                  <a:lnTo>
                    <a:pt x="504" y="175"/>
                  </a:lnTo>
                  <a:lnTo>
                    <a:pt x="496" y="179"/>
                  </a:lnTo>
                  <a:lnTo>
                    <a:pt x="487" y="182"/>
                  </a:lnTo>
                  <a:lnTo>
                    <a:pt x="479" y="188"/>
                  </a:lnTo>
                  <a:lnTo>
                    <a:pt x="469" y="192"/>
                  </a:lnTo>
                  <a:lnTo>
                    <a:pt x="464" y="196"/>
                  </a:lnTo>
                  <a:lnTo>
                    <a:pt x="454" y="199"/>
                  </a:lnTo>
                  <a:lnTo>
                    <a:pt x="447" y="203"/>
                  </a:lnTo>
                  <a:lnTo>
                    <a:pt x="437" y="207"/>
                  </a:lnTo>
                  <a:lnTo>
                    <a:pt x="430" y="211"/>
                  </a:lnTo>
                  <a:lnTo>
                    <a:pt x="422" y="215"/>
                  </a:lnTo>
                  <a:lnTo>
                    <a:pt x="414" y="218"/>
                  </a:lnTo>
                  <a:lnTo>
                    <a:pt x="407" y="222"/>
                  </a:lnTo>
                  <a:lnTo>
                    <a:pt x="399" y="226"/>
                  </a:lnTo>
                  <a:lnTo>
                    <a:pt x="391" y="228"/>
                  </a:lnTo>
                  <a:lnTo>
                    <a:pt x="384" y="232"/>
                  </a:lnTo>
                  <a:lnTo>
                    <a:pt x="376" y="236"/>
                  </a:lnTo>
                  <a:lnTo>
                    <a:pt x="369" y="239"/>
                  </a:lnTo>
                  <a:lnTo>
                    <a:pt x="361" y="241"/>
                  </a:lnTo>
                  <a:lnTo>
                    <a:pt x="353" y="245"/>
                  </a:lnTo>
                  <a:lnTo>
                    <a:pt x="348" y="247"/>
                  </a:lnTo>
                  <a:lnTo>
                    <a:pt x="340" y="251"/>
                  </a:lnTo>
                  <a:lnTo>
                    <a:pt x="333" y="253"/>
                  </a:lnTo>
                  <a:lnTo>
                    <a:pt x="325" y="255"/>
                  </a:lnTo>
                  <a:lnTo>
                    <a:pt x="319" y="258"/>
                  </a:lnTo>
                  <a:lnTo>
                    <a:pt x="312" y="260"/>
                  </a:lnTo>
                  <a:lnTo>
                    <a:pt x="300" y="264"/>
                  </a:lnTo>
                  <a:lnTo>
                    <a:pt x="289" y="270"/>
                  </a:lnTo>
                  <a:lnTo>
                    <a:pt x="277" y="274"/>
                  </a:lnTo>
                  <a:lnTo>
                    <a:pt x="266" y="277"/>
                  </a:lnTo>
                  <a:lnTo>
                    <a:pt x="257" y="281"/>
                  </a:lnTo>
                  <a:lnTo>
                    <a:pt x="249" y="285"/>
                  </a:lnTo>
                  <a:lnTo>
                    <a:pt x="239" y="287"/>
                  </a:lnTo>
                  <a:lnTo>
                    <a:pt x="232" y="289"/>
                  </a:lnTo>
                  <a:lnTo>
                    <a:pt x="224" y="293"/>
                  </a:lnTo>
                  <a:lnTo>
                    <a:pt x="218" y="295"/>
                  </a:lnTo>
                  <a:lnTo>
                    <a:pt x="211" y="296"/>
                  </a:lnTo>
                  <a:lnTo>
                    <a:pt x="207" y="300"/>
                  </a:lnTo>
                  <a:lnTo>
                    <a:pt x="201" y="300"/>
                  </a:lnTo>
                  <a:lnTo>
                    <a:pt x="194" y="304"/>
                  </a:lnTo>
                  <a:lnTo>
                    <a:pt x="188" y="304"/>
                  </a:lnTo>
                  <a:lnTo>
                    <a:pt x="182" y="306"/>
                  </a:lnTo>
                  <a:lnTo>
                    <a:pt x="177" y="308"/>
                  </a:lnTo>
                  <a:lnTo>
                    <a:pt x="171" y="312"/>
                  </a:lnTo>
                  <a:lnTo>
                    <a:pt x="161" y="312"/>
                  </a:lnTo>
                  <a:lnTo>
                    <a:pt x="154" y="315"/>
                  </a:lnTo>
                  <a:lnTo>
                    <a:pt x="144" y="317"/>
                  </a:lnTo>
                  <a:lnTo>
                    <a:pt x="137" y="321"/>
                  </a:lnTo>
                  <a:lnTo>
                    <a:pt x="125" y="323"/>
                  </a:lnTo>
                  <a:lnTo>
                    <a:pt x="118" y="325"/>
                  </a:lnTo>
                  <a:lnTo>
                    <a:pt x="108" y="329"/>
                  </a:lnTo>
                  <a:lnTo>
                    <a:pt x="99" y="333"/>
                  </a:lnTo>
                  <a:lnTo>
                    <a:pt x="89" y="334"/>
                  </a:lnTo>
                  <a:lnTo>
                    <a:pt x="78" y="338"/>
                  </a:lnTo>
                  <a:lnTo>
                    <a:pt x="70" y="340"/>
                  </a:lnTo>
                  <a:lnTo>
                    <a:pt x="61" y="342"/>
                  </a:lnTo>
                  <a:lnTo>
                    <a:pt x="51" y="346"/>
                  </a:lnTo>
                  <a:lnTo>
                    <a:pt x="44" y="348"/>
                  </a:lnTo>
                  <a:lnTo>
                    <a:pt x="36" y="350"/>
                  </a:lnTo>
                  <a:lnTo>
                    <a:pt x="30" y="352"/>
                  </a:lnTo>
                  <a:lnTo>
                    <a:pt x="23" y="353"/>
                  </a:lnTo>
                  <a:lnTo>
                    <a:pt x="17" y="355"/>
                  </a:lnTo>
                  <a:lnTo>
                    <a:pt x="11" y="357"/>
                  </a:lnTo>
                  <a:lnTo>
                    <a:pt x="7" y="359"/>
                  </a:lnTo>
                  <a:lnTo>
                    <a:pt x="0" y="361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9" name="Freeform 59"/>
            <p:cNvSpPr>
              <a:spLocks/>
            </p:cNvSpPr>
            <p:nvPr/>
          </p:nvSpPr>
          <p:spPr bwMode="auto">
            <a:xfrm>
              <a:off x="2809" y="2660"/>
              <a:ext cx="111" cy="28"/>
            </a:xfrm>
            <a:custGeom>
              <a:avLst/>
              <a:gdLst>
                <a:gd name="T0" fmla="*/ 0 w 223"/>
                <a:gd name="T1" fmla="*/ 0 h 57"/>
                <a:gd name="T2" fmla="*/ 0 w 223"/>
                <a:gd name="T3" fmla="*/ 0 h 57"/>
                <a:gd name="T4" fmla="*/ 0 w 223"/>
                <a:gd name="T5" fmla="*/ 0 h 57"/>
                <a:gd name="T6" fmla="*/ 0 w 223"/>
                <a:gd name="T7" fmla="*/ 0 h 57"/>
                <a:gd name="T8" fmla="*/ 0 w 223"/>
                <a:gd name="T9" fmla="*/ 0 h 57"/>
                <a:gd name="T10" fmla="*/ 0 w 223"/>
                <a:gd name="T11" fmla="*/ 0 h 57"/>
                <a:gd name="T12" fmla="*/ 0 w 223"/>
                <a:gd name="T13" fmla="*/ 0 h 57"/>
                <a:gd name="T14" fmla="*/ 0 w 223"/>
                <a:gd name="T15" fmla="*/ 0 h 57"/>
                <a:gd name="T16" fmla="*/ 0 w 223"/>
                <a:gd name="T17" fmla="*/ 0 h 57"/>
                <a:gd name="T18" fmla="*/ 0 w 223"/>
                <a:gd name="T19" fmla="*/ 0 h 57"/>
                <a:gd name="T20" fmla="*/ 0 w 223"/>
                <a:gd name="T21" fmla="*/ 0 h 57"/>
                <a:gd name="T22" fmla="*/ 0 w 223"/>
                <a:gd name="T23" fmla="*/ 0 h 57"/>
                <a:gd name="T24" fmla="*/ 0 w 223"/>
                <a:gd name="T25" fmla="*/ 0 h 57"/>
                <a:gd name="T26" fmla="*/ 0 w 223"/>
                <a:gd name="T27" fmla="*/ 0 h 57"/>
                <a:gd name="T28" fmla="*/ 0 w 223"/>
                <a:gd name="T29" fmla="*/ 0 h 57"/>
                <a:gd name="T30" fmla="*/ 0 w 223"/>
                <a:gd name="T31" fmla="*/ 0 h 57"/>
                <a:gd name="T32" fmla="*/ 0 w 223"/>
                <a:gd name="T33" fmla="*/ 0 h 57"/>
                <a:gd name="T34" fmla="*/ 0 w 223"/>
                <a:gd name="T35" fmla="*/ 0 h 57"/>
                <a:gd name="T36" fmla="*/ 0 w 223"/>
                <a:gd name="T37" fmla="*/ 0 h 57"/>
                <a:gd name="T38" fmla="*/ 0 w 223"/>
                <a:gd name="T39" fmla="*/ 0 h 57"/>
                <a:gd name="T40" fmla="*/ 0 w 223"/>
                <a:gd name="T41" fmla="*/ 0 h 57"/>
                <a:gd name="T42" fmla="*/ 0 w 223"/>
                <a:gd name="T43" fmla="*/ 0 h 57"/>
                <a:gd name="T44" fmla="*/ 0 w 223"/>
                <a:gd name="T45" fmla="*/ 0 h 57"/>
                <a:gd name="T46" fmla="*/ 0 w 223"/>
                <a:gd name="T47" fmla="*/ 0 h 57"/>
                <a:gd name="T48" fmla="*/ 0 w 223"/>
                <a:gd name="T49" fmla="*/ 0 h 57"/>
                <a:gd name="T50" fmla="*/ 0 w 223"/>
                <a:gd name="T51" fmla="*/ 0 h 57"/>
                <a:gd name="T52" fmla="*/ 0 w 223"/>
                <a:gd name="T53" fmla="*/ 0 h 57"/>
                <a:gd name="T54" fmla="*/ 0 w 223"/>
                <a:gd name="T55" fmla="*/ 0 h 57"/>
                <a:gd name="T56" fmla="*/ 0 w 223"/>
                <a:gd name="T57" fmla="*/ 0 h 57"/>
                <a:gd name="T58" fmla="*/ 0 w 223"/>
                <a:gd name="T59" fmla="*/ 0 h 57"/>
                <a:gd name="T60" fmla="*/ 0 w 223"/>
                <a:gd name="T61" fmla="*/ 0 h 57"/>
                <a:gd name="T62" fmla="*/ 0 w 223"/>
                <a:gd name="T63" fmla="*/ 0 h 57"/>
                <a:gd name="T64" fmla="*/ 0 w 223"/>
                <a:gd name="T65" fmla="*/ 0 h 57"/>
                <a:gd name="T66" fmla="*/ 0 w 223"/>
                <a:gd name="T67" fmla="*/ 0 h 57"/>
                <a:gd name="T68" fmla="*/ 0 w 223"/>
                <a:gd name="T69" fmla="*/ 0 h 57"/>
                <a:gd name="T70" fmla="*/ 0 w 223"/>
                <a:gd name="T71" fmla="*/ 0 h 57"/>
                <a:gd name="T72" fmla="*/ 0 w 223"/>
                <a:gd name="T73" fmla="*/ 0 h 57"/>
                <a:gd name="T74" fmla="*/ 0 w 223"/>
                <a:gd name="T75" fmla="*/ 0 h 57"/>
                <a:gd name="T76" fmla="*/ 0 w 223"/>
                <a:gd name="T77" fmla="*/ 0 h 57"/>
                <a:gd name="T78" fmla="*/ 0 w 223"/>
                <a:gd name="T79" fmla="*/ 0 h 57"/>
                <a:gd name="T80" fmla="*/ 0 w 223"/>
                <a:gd name="T81" fmla="*/ 0 h 57"/>
                <a:gd name="T82" fmla="*/ 0 w 223"/>
                <a:gd name="T83" fmla="*/ 0 h 57"/>
                <a:gd name="T84" fmla="*/ 0 w 223"/>
                <a:gd name="T85" fmla="*/ 0 h 57"/>
                <a:gd name="T86" fmla="*/ 0 w 223"/>
                <a:gd name="T87" fmla="*/ 0 h 57"/>
                <a:gd name="T88" fmla="*/ 0 w 223"/>
                <a:gd name="T89" fmla="*/ 0 h 57"/>
                <a:gd name="T90" fmla="*/ 0 w 223"/>
                <a:gd name="T91" fmla="*/ 0 h 57"/>
                <a:gd name="T92" fmla="*/ 0 w 223"/>
                <a:gd name="T93" fmla="*/ 0 h 57"/>
                <a:gd name="T94" fmla="*/ 0 w 223"/>
                <a:gd name="T95" fmla="*/ 0 h 57"/>
                <a:gd name="T96" fmla="*/ 0 w 223"/>
                <a:gd name="T97" fmla="*/ 0 h 57"/>
                <a:gd name="T98" fmla="*/ 0 w 223"/>
                <a:gd name="T99" fmla="*/ 0 h 57"/>
                <a:gd name="T100" fmla="*/ 0 w 223"/>
                <a:gd name="T101" fmla="*/ 0 h 57"/>
                <a:gd name="T102" fmla="*/ 0 w 223"/>
                <a:gd name="T103" fmla="*/ 0 h 57"/>
                <a:gd name="T104" fmla="*/ 0 w 223"/>
                <a:gd name="T105" fmla="*/ 0 h 57"/>
                <a:gd name="T106" fmla="*/ 0 w 223"/>
                <a:gd name="T107" fmla="*/ 0 h 57"/>
                <a:gd name="T108" fmla="*/ 0 w 223"/>
                <a:gd name="T109" fmla="*/ 0 h 57"/>
                <a:gd name="T110" fmla="*/ 0 w 223"/>
                <a:gd name="T111" fmla="*/ 0 h 57"/>
                <a:gd name="T112" fmla="*/ 0 w 223"/>
                <a:gd name="T113" fmla="*/ 0 h 57"/>
                <a:gd name="T114" fmla="*/ 0 w 223"/>
                <a:gd name="T115" fmla="*/ 0 h 57"/>
                <a:gd name="T116" fmla="*/ 0 w 223"/>
                <a:gd name="T117" fmla="*/ 0 h 57"/>
                <a:gd name="T118" fmla="*/ 0 w 223"/>
                <a:gd name="T119" fmla="*/ 0 h 57"/>
                <a:gd name="T120" fmla="*/ 0 w 223"/>
                <a:gd name="T121" fmla="*/ 0 h 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23"/>
                <a:gd name="T184" fmla="*/ 0 h 57"/>
                <a:gd name="T185" fmla="*/ 223 w 223"/>
                <a:gd name="T186" fmla="*/ 57 h 5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23" h="57">
                  <a:moveTo>
                    <a:pt x="31" y="0"/>
                  </a:moveTo>
                  <a:lnTo>
                    <a:pt x="33" y="0"/>
                  </a:lnTo>
                  <a:lnTo>
                    <a:pt x="40" y="6"/>
                  </a:lnTo>
                  <a:lnTo>
                    <a:pt x="44" y="6"/>
                  </a:lnTo>
                  <a:lnTo>
                    <a:pt x="52" y="10"/>
                  </a:lnTo>
                  <a:lnTo>
                    <a:pt x="59" y="13"/>
                  </a:lnTo>
                  <a:lnTo>
                    <a:pt x="69" y="17"/>
                  </a:lnTo>
                  <a:lnTo>
                    <a:pt x="78" y="19"/>
                  </a:lnTo>
                  <a:lnTo>
                    <a:pt x="90" y="23"/>
                  </a:lnTo>
                  <a:lnTo>
                    <a:pt x="95" y="23"/>
                  </a:lnTo>
                  <a:lnTo>
                    <a:pt x="101" y="25"/>
                  </a:lnTo>
                  <a:lnTo>
                    <a:pt x="109" y="27"/>
                  </a:lnTo>
                  <a:lnTo>
                    <a:pt x="116" y="29"/>
                  </a:lnTo>
                  <a:lnTo>
                    <a:pt x="124" y="30"/>
                  </a:lnTo>
                  <a:lnTo>
                    <a:pt x="132" y="32"/>
                  </a:lnTo>
                  <a:lnTo>
                    <a:pt x="139" y="34"/>
                  </a:lnTo>
                  <a:lnTo>
                    <a:pt x="149" y="36"/>
                  </a:lnTo>
                  <a:lnTo>
                    <a:pt x="158" y="36"/>
                  </a:lnTo>
                  <a:lnTo>
                    <a:pt x="166" y="40"/>
                  </a:lnTo>
                  <a:lnTo>
                    <a:pt x="177" y="40"/>
                  </a:lnTo>
                  <a:lnTo>
                    <a:pt x="187" y="42"/>
                  </a:lnTo>
                  <a:lnTo>
                    <a:pt x="194" y="42"/>
                  </a:lnTo>
                  <a:lnTo>
                    <a:pt x="202" y="44"/>
                  </a:lnTo>
                  <a:lnTo>
                    <a:pt x="208" y="46"/>
                  </a:lnTo>
                  <a:lnTo>
                    <a:pt x="213" y="46"/>
                  </a:lnTo>
                  <a:lnTo>
                    <a:pt x="219" y="48"/>
                  </a:lnTo>
                  <a:lnTo>
                    <a:pt x="223" y="51"/>
                  </a:lnTo>
                  <a:lnTo>
                    <a:pt x="219" y="51"/>
                  </a:lnTo>
                  <a:lnTo>
                    <a:pt x="215" y="53"/>
                  </a:lnTo>
                  <a:lnTo>
                    <a:pt x="208" y="53"/>
                  </a:lnTo>
                  <a:lnTo>
                    <a:pt x="198" y="55"/>
                  </a:lnTo>
                  <a:lnTo>
                    <a:pt x="190" y="55"/>
                  </a:lnTo>
                  <a:lnTo>
                    <a:pt x="185" y="55"/>
                  </a:lnTo>
                  <a:lnTo>
                    <a:pt x="179" y="55"/>
                  </a:lnTo>
                  <a:lnTo>
                    <a:pt x="173" y="55"/>
                  </a:lnTo>
                  <a:lnTo>
                    <a:pt x="166" y="55"/>
                  </a:lnTo>
                  <a:lnTo>
                    <a:pt x="160" y="55"/>
                  </a:lnTo>
                  <a:lnTo>
                    <a:pt x="152" y="55"/>
                  </a:lnTo>
                  <a:lnTo>
                    <a:pt x="147" y="57"/>
                  </a:lnTo>
                  <a:lnTo>
                    <a:pt x="141" y="55"/>
                  </a:lnTo>
                  <a:lnTo>
                    <a:pt x="133" y="55"/>
                  </a:lnTo>
                  <a:lnTo>
                    <a:pt x="128" y="55"/>
                  </a:lnTo>
                  <a:lnTo>
                    <a:pt x="124" y="55"/>
                  </a:lnTo>
                  <a:lnTo>
                    <a:pt x="113" y="55"/>
                  </a:lnTo>
                  <a:lnTo>
                    <a:pt x="107" y="53"/>
                  </a:lnTo>
                  <a:lnTo>
                    <a:pt x="99" y="51"/>
                  </a:lnTo>
                  <a:lnTo>
                    <a:pt x="92" y="48"/>
                  </a:lnTo>
                  <a:lnTo>
                    <a:pt x="84" y="46"/>
                  </a:lnTo>
                  <a:lnTo>
                    <a:pt x="76" y="42"/>
                  </a:lnTo>
                  <a:lnTo>
                    <a:pt x="67" y="40"/>
                  </a:lnTo>
                  <a:lnTo>
                    <a:pt x="57" y="36"/>
                  </a:lnTo>
                  <a:lnTo>
                    <a:pt x="48" y="32"/>
                  </a:lnTo>
                  <a:lnTo>
                    <a:pt x="40" y="30"/>
                  </a:lnTo>
                  <a:lnTo>
                    <a:pt x="31" y="27"/>
                  </a:lnTo>
                  <a:lnTo>
                    <a:pt x="25" y="23"/>
                  </a:lnTo>
                  <a:lnTo>
                    <a:pt x="17" y="21"/>
                  </a:lnTo>
                  <a:lnTo>
                    <a:pt x="12" y="19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0" name="Freeform 60"/>
            <p:cNvSpPr>
              <a:spLocks/>
            </p:cNvSpPr>
            <p:nvPr/>
          </p:nvSpPr>
          <p:spPr bwMode="auto">
            <a:xfrm>
              <a:off x="2568" y="2615"/>
              <a:ext cx="178" cy="118"/>
            </a:xfrm>
            <a:custGeom>
              <a:avLst/>
              <a:gdLst>
                <a:gd name="T0" fmla="*/ 2 w 355"/>
                <a:gd name="T1" fmla="*/ 0 h 235"/>
                <a:gd name="T2" fmla="*/ 2 w 355"/>
                <a:gd name="T3" fmla="*/ 0 h 235"/>
                <a:gd name="T4" fmla="*/ 2 w 355"/>
                <a:gd name="T5" fmla="*/ 1 h 235"/>
                <a:gd name="T6" fmla="*/ 2 w 355"/>
                <a:gd name="T7" fmla="*/ 1 h 235"/>
                <a:gd name="T8" fmla="*/ 1 w 355"/>
                <a:gd name="T9" fmla="*/ 1 h 235"/>
                <a:gd name="T10" fmla="*/ 1 w 355"/>
                <a:gd name="T11" fmla="*/ 1 h 235"/>
                <a:gd name="T12" fmla="*/ 1 w 355"/>
                <a:gd name="T13" fmla="*/ 1 h 235"/>
                <a:gd name="T14" fmla="*/ 1 w 355"/>
                <a:gd name="T15" fmla="*/ 1 h 235"/>
                <a:gd name="T16" fmla="*/ 1 w 355"/>
                <a:gd name="T17" fmla="*/ 1 h 235"/>
                <a:gd name="T18" fmla="*/ 1 w 355"/>
                <a:gd name="T19" fmla="*/ 1 h 235"/>
                <a:gd name="T20" fmla="*/ 1 w 355"/>
                <a:gd name="T21" fmla="*/ 1 h 235"/>
                <a:gd name="T22" fmla="*/ 1 w 355"/>
                <a:gd name="T23" fmla="*/ 1 h 235"/>
                <a:gd name="T24" fmla="*/ 1 w 355"/>
                <a:gd name="T25" fmla="*/ 1 h 235"/>
                <a:gd name="T26" fmla="*/ 1 w 355"/>
                <a:gd name="T27" fmla="*/ 1 h 235"/>
                <a:gd name="T28" fmla="*/ 1 w 355"/>
                <a:gd name="T29" fmla="*/ 1 h 235"/>
                <a:gd name="T30" fmla="*/ 1 w 355"/>
                <a:gd name="T31" fmla="*/ 1 h 235"/>
                <a:gd name="T32" fmla="*/ 1 w 355"/>
                <a:gd name="T33" fmla="*/ 1 h 235"/>
                <a:gd name="T34" fmla="*/ 1 w 355"/>
                <a:gd name="T35" fmla="*/ 1 h 235"/>
                <a:gd name="T36" fmla="*/ 0 w 355"/>
                <a:gd name="T37" fmla="*/ 1 h 235"/>
                <a:gd name="T38" fmla="*/ 1 w 355"/>
                <a:gd name="T39" fmla="*/ 1 h 235"/>
                <a:gd name="T40" fmla="*/ 1 w 355"/>
                <a:gd name="T41" fmla="*/ 1 h 235"/>
                <a:gd name="T42" fmla="*/ 1 w 355"/>
                <a:gd name="T43" fmla="*/ 1 h 235"/>
                <a:gd name="T44" fmla="*/ 1 w 355"/>
                <a:gd name="T45" fmla="*/ 1 h 235"/>
                <a:gd name="T46" fmla="*/ 1 w 355"/>
                <a:gd name="T47" fmla="*/ 1 h 235"/>
                <a:gd name="T48" fmla="*/ 1 w 355"/>
                <a:gd name="T49" fmla="*/ 1 h 235"/>
                <a:gd name="T50" fmla="*/ 1 w 355"/>
                <a:gd name="T51" fmla="*/ 1 h 235"/>
                <a:gd name="T52" fmla="*/ 1 w 355"/>
                <a:gd name="T53" fmla="*/ 1 h 235"/>
                <a:gd name="T54" fmla="*/ 1 w 355"/>
                <a:gd name="T55" fmla="*/ 1 h 235"/>
                <a:gd name="T56" fmla="*/ 1 w 355"/>
                <a:gd name="T57" fmla="*/ 1 h 235"/>
                <a:gd name="T58" fmla="*/ 1 w 355"/>
                <a:gd name="T59" fmla="*/ 1 h 235"/>
                <a:gd name="T60" fmla="*/ 1 w 355"/>
                <a:gd name="T61" fmla="*/ 1 h 235"/>
                <a:gd name="T62" fmla="*/ 1 w 355"/>
                <a:gd name="T63" fmla="*/ 1 h 235"/>
                <a:gd name="T64" fmla="*/ 1 w 355"/>
                <a:gd name="T65" fmla="*/ 1 h 235"/>
                <a:gd name="T66" fmla="*/ 1 w 355"/>
                <a:gd name="T67" fmla="*/ 1 h 235"/>
                <a:gd name="T68" fmla="*/ 1 w 355"/>
                <a:gd name="T69" fmla="*/ 1 h 235"/>
                <a:gd name="T70" fmla="*/ 1 w 355"/>
                <a:gd name="T71" fmla="*/ 1 h 235"/>
                <a:gd name="T72" fmla="*/ 2 w 355"/>
                <a:gd name="T73" fmla="*/ 1 h 235"/>
                <a:gd name="T74" fmla="*/ 2 w 355"/>
                <a:gd name="T75" fmla="*/ 1 h 235"/>
                <a:gd name="T76" fmla="*/ 2 w 355"/>
                <a:gd name="T77" fmla="*/ 1 h 235"/>
                <a:gd name="T78" fmla="*/ 2 w 355"/>
                <a:gd name="T79" fmla="*/ 1 h 235"/>
                <a:gd name="T80" fmla="*/ 2 w 355"/>
                <a:gd name="T81" fmla="*/ 1 h 235"/>
                <a:gd name="T82" fmla="*/ 2 w 355"/>
                <a:gd name="T83" fmla="*/ 1 h 235"/>
                <a:gd name="T84" fmla="*/ 2 w 355"/>
                <a:gd name="T85" fmla="*/ 1 h 235"/>
                <a:gd name="T86" fmla="*/ 2 w 355"/>
                <a:gd name="T87" fmla="*/ 0 h 23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55"/>
                <a:gd name="T133" fmla="*/ 0 h 235"/>
                <a:gd name="T134" fmla="*/ 355 w 355"/>
                <a:gd name="T135" fmla="*/ 235 h 23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55" h="235">
                  <a:moveTo>
                    <a:pt x="328" y="0"/>
                  </a:moveTo>
                  <a:lnTo>
                    <a:pt x="319" y="0"/>
                  </a:lnTo>
                  <a:lnTo>
                    <a:pt x="307" y="0"/>
                  </a:lnTo>
                  <a:lnTo>
                    <a:pt x="302" y="0"/>
                  </a:lnTo>
                  <a:lnTo>
                    <a:pt x="294" y="2"/>
                  </a:lnTo>
                  <a:lnTo>
                    <a:pt x="288" y="3"/>
                  </a:lnTo>
                  <a:lnTo>
                    <a:pt x="281" y="7"/>
                  </a:lnTo>
                  <a:lnTo>
                    <a:pt x="271" y="9"/>
                  </a:lnTo>
                  <a:lnTo>
                    <a:pt x="264" y="13"/>
                  </a:lnTo>
                  <a:lnTo>
                    <a:pt x="254" y="19"/>
                  </a:lnTo>
                  <a:lnTo>
                    <a:pt x="247" y="24"/>
                  </a:lnTo>
                  <a:lnTo>
                    <a:pt x="235" y="32"/>
                  </a:lnTo>
                  <a:lnTo>
                    <a:pt x="228" y="41"/>
                  </a:lnTo>
                  <a:lnTo>
                    <a:pt x="222" y="47"/>
                  </a:lnTo>
                  <a:lnTo>
                    <a:pt x="216" y="53"/>
                  </a:lnTo>
                  <a:lnTo>
                    <a:pt x="212" y="57"/>
                  </a:lnTo>
                  <a:lnTo>
                    <a:pt x="207" y="64"/>
                  </a:lnTo>
                  <a:lnTo>
                    <a:pt x="195" y="76"/>
                  </a:lnTo>
                  <a:lnTo>
                    <a:pt x="184" y="89"/>
                  </a:lnTo>
                  <a:lnTo>
                    <a:pt x="174" y="100"/>
                  </a:lnTo>
                  <a:lnTo>
                    <a:pt x="163" y="112"/>
                  </a:lnTo>
                  <a:lnTo>
                    <a:pt x="152" y="123"/>
                  </a:lnTo>
                  <a:lnTo>
                    <a:pt x="140" y="135"/>
                  </a:lnTo>
                  <a:lnTo>
                    <a:pt x="129" y="144"/>
                  </a:lnTo>
                  <a:lnTo>
                    <a:pt x="117" y="154"/>
                  </a:lnTo>
                  <a:lnTo>
                    <a:pt x="106" y="161"/>
                  </a:lnTo>
                  <a:lnTo>
                    <a:pt x="95" y="171"/>
                  </a:lnTo>
                  <a:lnTo>
                    <a:pt x="83" y="178"/>
                  </a:lnTo>
                  <a:lnTo>
                    <a:pt x="72" y="184"/>
                  </a:lnTo>
                  <a:lnTo>
                    <a:pt x="60" y="188"/>
                  </a:lnTo>
                  <a:lnTo>
                    <a:pt x="51" y="194"/>
                  </a:lnTo>
                  <a:lnTo>
                    <a:pt x="41" y="195"/>
                  </a:lnTo>
                  <a:lnTo>
                    <a:pt x="32" y="199"/>
                  </a:lnTo>
                  <a:lnTo>
                    <a:pt x="22" y="199"/>
                  </a:lnTo>
                  <a:lnTo>
                    <a:pt x="13" y="201"/>
                  </a:lnTo>
                  <a:lnTo>
                    <a:pt x="7" y="205"/>
                  </a:lnTo>
                  <a:lnTo>
                    <a:pt x="3" y="211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3" y="230"/>
                  </a:lnTo>
                  <a:lnTo>
                    <a:pt x="11" y="233"/>
                  </a:lnTo>
                  <a:lnTo>
                    <a:pt x="17" y="235"/>
                  </a:lnTo>
                  <a:lnTo>
                    <a:pt x="26" y="235"/>
                  </a:lnTo>
                  <a:lnTo>
                    <a:pt x="30" y="232"/>
                  </a:lnTo>
                  <a:lnTo>
                    <a:pt x="36" y="232"/>
                  </a:lnTo>
                  <a:lnTo>
                    <a:pt x="43" y="230"/>
                  </a:lnTo>
                  <a:lnTo>
                    <a:pt x="49" y="228"/>
                  </a:lnTo>
                  <a:lnTo>
                    <a:pt x="57" y="224"/>
                  </a:lnTo>
                  <a:lnTo>
                    <a:pt x="64" y="220"/>
                  </a:lnTo>
                  <a:lnTo>
                    <a:pt x="72" y="216"/>
                  </a:lnTo>
                  <a:lnTo>
                    <a:pt x="81" y="213"/>
                  </a:lnTo>
                  <a:lnTo>
                    <a:pt x="89" y="205"/>
                  </a:lnTo>
                  <a:lnTo>
                    <a:pt x="96" y="199"/>
                  </a:lnTo>
                  <a:lnTo>
                    <a:pt x="104" y="194"/>
                  </a:lnTo>
                  <a:lnTo>
                    <a:pt x="112" y="188"/>
                  </a:lnTo>
                  <a:lnTo>
                    <a:pt x="117" y="182"/>
                  </a:lnTo>
                  <a:lnTo>
                    <a:pt x="123" y="176"/>
                  </a:lnTo>
                  <a:lnTo>
                    <a:pt x="129" y="171"/>
                  </a:lnTo>
                  <a:lnTo>
                    <a:pt x="136" y="165"/>
                  </a:lnTo>
                  <a:lnTo>
                    <a:pt x="146" y="152"/>
                  </a:lnTo>
                  <a:lnTo>
                    <a:pt x="155" y="140"/>
                  </a:lnTo>
                  <a:lnTo>
                    <a:pt x="165" y="131"/>
                  </a:lnTo>
                  <a:lnTo>
                    <a:pt x="174" y="119"/>
                  </a:lnTo>
                  <a:lnTo>
                    <a:pt x="180" y="110"/>
                  </a:lnTo>
                  <a:lnTo>
                    <a:pt x="188" y="100"/>
                  </a:lnTo>
                  <a:lnTo>
                    <a:pt x="195" y="89"/>
                  </a:lnTo>
                  <a:lnTo>
                    <a:pt x="205" y="81"/>
                  </a:lnTo>
                  <a:lnTo>
                    <a:pt x="212" y="72"/>
                  </a:lnTo>
                  <a:lnTo>
                    <a:pt x="224" y="66"/>
                  </a:lnTo>
                  <a:lnTo>
                    <a:pt x="228" y="62"/>
                  </a:lnTo>
                  <a:lnTo>
                    <a:pt x="233" y="59"/>
                  </a:lnTo>
                  <a:lnTo>
                    <a:pt x="241" y="55"/>
                  </a:lnTo>
                  <a:lnTo>
                    <a:pt x="247" y="53"/>
                  </a:lnTo>
                  <a:lnTo>
                    <a:pt x="258" y="47"/>
                  </a:lnTo>
                  <a:lnTo>
                    <a:pt x="269" y="41"/>
                  </a:lnTo>
                  <a:lnTo>
                    <a:pt x="281" y="36"/>
                  </a:lnTo>
                  <a:lnTo>
                    <a:pt x="292" y="30"/>
                  </a:lnTo>
                  <a:lnTo>
                    <a:pt x="300" y="24"/>
                  </a:lnTo>
                  <a:lnTo>
                    <a:pt x="309" y="21"/>
                  </a:lnTo>
                  <a:lnTo>
                    <a:pt x="317" y="19"/>
                  </a:lnTo>
                  <a:lnTo>
                    <a:pt x="326" y="15"/>
                  </a:lnTo>
                  <a:lnTo>
                    <a:pt x="332" y="11"/>
                  </a:lnTo>
                  <a:lnTo>
                    <a:pt x="338" y="7"/>
                  </a:lnTo>
                  <a:lnTo>
                    <a:pt x="342" y="5"/>
                  </a:lnTo>
                  <a:lnTo>
                    <a:pt x="347" y="3"/>
                  </a:lnTo>
                  <a:lnTo>
                    <a:pt x="353" y="2"/>
                  </a:lnTo>
                  <a:lnTo>
                    <a:pt x="355" y="2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1" name="Freeform 61"/>
            <p:cNvSpPr>
              <a:spLocks/>
            </p:cNvSpPr>
            <p:nvPr/>
          </p:nvSpPr>
          <p:spPr bwMode="auto">
            <a:xfrm>
              <a:off x="2220" y="2434"/>
              <a:ext cx="299" cy="141"/>
            </a:xfrm>
            <a:custGeom>
              <a:avLst/>
              <a:gdLst>
                <a:gd name="T0" fmla="*/ 0 w 599"/>
                <a:gd name="T1" fmla="*/ 1 h 282"/>
                <a:gd name="T2" fmla="*/ 0 w 599"/>
                <a:gd name="T3" fmla="*/ 1 h 282"/>
                <a:gd name="T4" fmla="*/ 0 w 599"/>
                <a:gd name="T5" fmla="*/ 1 h 282"/>
                <a:gd name="T6" fmla="*/ 0 w 599"/>
                <a:gd name="T7" fmla="*/ 1 h 282"/>
                <a:gd name="T8" fmla="*/ 0 w 599"/>
                <a:gd name="T9" fmla="*/ 1 h 282"/>
                <a:gd name="T10" fmla="*/ 0 w 599"/>
                <a:gd name="T11" fmla="*/ 1 h 282"/>
                <a:gd name="T12" fmla="*/ 0 w 599"/>
                <a:gd name="T13" fmla="*/ 1 h 282"/>
                <a:gd name="T14" fmla="*/ 0 w 599"/>
                <a:gd name="T15" fmla="*/ 1 h 282"/>
                <a:gd name="T16" fmla="*/ 0 w 599"/>
                <a:gd name="T17" fmla="*/ 1 h 282"/>
                <a:gd name="T18" fmla="*/ 0 w 599"/>
                <a:gd name="T19" fmla="*/ 1 h 282"/>
                <a:gd name="T20" fmla="*/ 0 w 599"/>
                <a:gd name="T21" fmla="*/ 1 h 282"/>
                <a:gd name="T22" fmla="*/ 0 w 599"/>
                <a:gd name="T23" fmla="*/ 1 h 282"/>
                <a:gd name="T24" fmla="*/ 1 w 599"/>
                <a:gd name="T25" fmla="*/ 1 h 282"/>
                <a:gd name="T26" fmla="*/ 1 w 599"/>
                <a:gd name="T27" fmla="*/ 1 h 282"/>
                <a:gd name="T28" fmla="*/ 1 w 599"/>
                <a:gd name="T29" fmla="*/ 1 h 282"/>
                <a:gd name="T30" fmla="*/ 1 w 599"/>
                <a:gd name="T31" fmla="*/ 1 h 282"/>
                <a:gd name="T32" fmla="*/ 1 w 599"/>
                <a:gd name="T33" fmla="*/ 1 h 282"/>
                <a:gd name="T34" fmla="*/ 1 w 599"/>
                <a:gd name="T35" fmla="*/ 1 h 282"/>
                <a:gd name="T36" fmla="*/ 1 w 599"/>
                <a:gd name="T37" fmla="*/ 0 h 282"/>
                <a:gd name="T38" fmla="*/ 1 w 599"/>
                <a:gd name="T39" fmla="*/ 1 h 282"/>
                <a:gd name="T40" fmla="*/ 2 w 599"/>
                <a:gd name="T41" fmla="*/ 1 h 282"/>
                <a:gd name="T42" fmla="*/ 2 w 599"/>
                <a:gd name="T43" fmla="*/ 1 h 282"/>
                <a:gd name="T44" fmla="*/ 2 w 599"/>
                <a:gd name="T45" fmla="*/ 1 h 282"/>
                <a:gd name="T46" fmla="*/ 2 w 599"/>
                <a:gd name="T47" fmla="*/ 1 h 282"/>
                <a:gd name="T48" fmla="*/ 2 w 599"/>
                <a:gd name="T49" fmla="*/ 1 h 282"/>
                <a:gd name="T50" fmla="*/ 1 w 599"/>
                <a:gd name="T51" fmla="*/ 1 h 282"/>
                <a:gd name="T52" fmla="*/ 1 w 599"/>
                <a:gd name="T53" fmla="*/ 1 h 282"/>
                <a:gd name="T54" fmla="*/ 1 w 599"/>
                <a:gd name="T55" fmla="*/ 1 h 282"/>
                <a:gd name="T56" fmla="*/ 1 w 599"/>
                <a:gd name="T57" fmla="*/ 1 h 282"/>
                <a:gd name="T58" fmla="*/ 1 w 599"/>
                <a:gd name="T59" fmla="*/ 1 h 282"/>
                <a:gd name="T60" fmla="*/ 1 w 599"/>
                <a:gd name="T61" fmla="*/ 1 h 282"/>
                <a:gd name="T62" fmla="*/ 1 w 599"/>
                <a:gd name="T63" fmla="*/ 1 h 282"/>
                <a:gd name="T64" fmla="*/ 1 w 599"/>
                <a:gd name="T65" fmla="*/ 1 h 282"/>
                <a:gd name="T66" fmla="*/ 1 w 599"/>
                <a:gd name="T67" fmla="*/ 1 h 282"/>
                <a:gd name="T68" fmla="*/ 1 w 599"/>
                <a:gd name="T69" fmla="*/ 1 h 282"/>
                <a:gd name="T70" fmla="*/ 1 w 599"/>
                <a:gd name="T71" fmla="*/ 1 h 282"/>
                <a:gd name="T72" fmla="*/ 0 w 599"/>
                <a:gd name="T73" fmla="*/ 1 h 282"/>
                <a:gd name="T74" fmla="*/ 0 w 599"/>
                <a:gd name="T75" fmla="*/ 1 h 282"/>
                <a:gd name="T76" fmla="*/ 0 w 599"/>
                <a:gd name="T77" fmla="*/ 1 h 282"/>
                <a:gd name="T78" fmla="*/ 0 w 599"/>
                <a:gd name="T79" fmla="*/ 1 h 282"/>
                <a:gd name="T80" fmla="*/ 0 w 599"/>
                <a:gd name="T81" fmla="*/ 1 h 282"/>
                <a:gd name="T82" fmla="*/ 0 w 599"/>
                <a:gd name="T83" fmla="*/ 1 h 282"/>
                <a:gd name="T84" fmla="*/ 0 w 599"/>
                <a:gd name="T85" fmla="*/ 1 h 282"/>
                <a:gd name="T86" fmla="*/ 0 w 599"/>
                <a:gd name="T87" fmla="*/ 1 h 282"/>
                <a:gd name="T88" fmla="*/ 0 w 599"/>
                <a:gd name="T89" fmla="*/ 1 h 282"/>
                <a:gd name="T90" fmla="*/ 0 w 599"/>
                <a:gd name="T91" fmla="*/ 1 h 282"/>
                <a:gd name="T92" fmla="*/ 0 w 599"/>
                <a:gd name="T93" fmla="*/ 1 h 282"/>
                <a:gd name="T94" fmla="*/ 0 w 599"/>
                <a:gd name="T95" fmla="*/ 1 h 2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99"/>
                <a:gd name="T145" fmla="*/ 0 h 282"/>
                <a:gd name="T146" fmla="*/ 599 w 599"/>
                <a:gd name="T147" fmla="*/ 282 h 2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99" h="282">
                  <a:moveTo>
                    <a:pt x="0" y="265"/>
                  </a:moveTo>
                  <a:lnTo>
                    <a:pt x="5" y="261"/>
                  </a:lnTo>
                  <a:lnTo>
                    <a:pt x="13" y="259"/>
                  </a:lnTo>
                  <a:lnTo>
                    <a:pt x="23" y="255"/>
                  </a:lnTo>
                  <a:lnTo>
                    <a:pt x="30" y="253"/>
                  </a:lnTo>
                  <a:lnTo>
                    <a:pt x="36" y="249"/>
                  </a:lnTo>
                  <a:lnTo>
                    <a:pt x="43" y="248"/>
                  </a:lnTo>
                  <a:lnTo>
                    <a:pt x="53" y="246"/>
                  </a:lnTo>
                  <a:lnTo>
                    <a:pt x="61" y="242"/>
                  </a:lnTo>
                  <a:lnTo>
                    <a:pt x="66" y="240"/>
                  </a:lnTo>
                  <a:lnTo>
                    <a:pt x="74" y="236"/>
                  </a:lnTo>
                  <a:lnTo>
                    <a:pt x="81" y="234"/>
                  </a:lnTo>
                  <a:lnTo>
                    <a:pt x="89" y="230"/>
                  </a:lnTo>
                  <a:lnTo>
                    <a:pt x="97" y="229"/>
                  </a:lnTo>
                  <a:lnTo>
                    <a:pt x="104" y="225"/>
                  </a:lnTo>
                  <a:lnTo>
                    <a:pt x="112" y="223"/>
                  </a:lnTo>
                  <a:lnTo>
                    <a:pt x="119" y="219"/>
                  </a:lnTo>
                  <a:lnTo>
                    <a:pt x="125" y="217"/>
                  </a:lnTo>
                  <a:lnTo>
                    <a:pt x="131" y="213"/>
                  </a:lnTo>
                  <a:lnTo>
                    <a:pt x="138" y="210"/>
                  </a:lnTo>
                  <a:lnTo>
                    <a:pt x="144" y="208"/>
                  </a:lnTo>
                  <a:lnTo>
                    <a:pt x="152" y="204"/>
                  </a:lnTo>
                  <a:lnTo>
                    <a:pt x="159" y="202"/>
                  </a:lnTo>
                  <a:lnTo>
                    <a:pt x="165" y="198"/>
                  </a:lnTo>
                  <a:lnTo>
                    <a:pt x="173" y="196"/>
                  </a:lnTo>
                  <a:lnTo>
                    <a:pt x="178" y="192"/>
                  </a:lnTo>
                  <a:lnTo>
                    <a:pt x="184" y="189"/>
                  </a:lnTo>
                  <a:lnTo>
                    <a:pt x="192" y="187"/>
                  </a:lnTo>
                  <a:lnTo>
                    <a:pt x="199" y="183"/>
                  </a:lnTo>
                  <a:lnTo>
                    <a:pt x="203" y="179"/>
                  </a:lnTo>
                  <a:lnTo>
                    <a:pt x="211" y="175"/>
                  </a:lnTo>
                  <a:lnTo>
                    <a:pt x="216" y="172"/>
                  </a:lnTo>
                  <a:lnTo>
                    <a:pt x="224" y="170"/>
                  </a:lnTo>
                  <a:lnTo>
                    <a:pt x="234" y="162"/>
                  </a:lnTo>
                  <a:lnTo>
                    <a:pt x="245" y="154"/>
                  </a:lnTo>
                  <a:lnTo>
                    <a:pt x="254" y="149"/>
                  </a:lnTo>
                  <a:lnTo>
                    <a:pt x="266" y="141"/>
                  </a:lnTo>
                  <a:lnTo>
                    <a:pt x="275" y="134"/>
                  </a:lnTo>
                  <a:lnTo>
                    <a:pt x="285" y="128"/>
                  </a:lnTo>
                  <a:lnTo>
                    <a:pt x="294" y="120"/>
                  </a:lnTo>
                  <a:lnTo>
                    <a:pt x="306" y="113"/>
                  </a:lnTo>
                  <a:lnTo>
                    <a:pt x="313" y="105"/>
                  </a:lnTo>
                  <a:lnTo>
                    <a:pt x="321" y="97"/>
                  </a:lnTo>
                  <a:lnTo>
                    <a:pt x="327" y="90"/>
                  </a:lnTo>
                  <a:lnTo>
                    <a:pt x="336" y="82"/>
                  </a:lnTo>
                  <a:lnTo>
                    <a:pt x="342" y="75"/>
                  </a:lnTo>
                  <a:lnTo>
                    <a:pt x="348" y="67"/>
                  </a:lnTo>
                  <a:lnTo>
                    <a:pt x="353" y="59"/>
                  </a:lnTo>
                  <a:lnTo>
                    <a:pt x="359" y="54"/>
                  </a:lnTo>
                  <a:lnTo>
                    <a:pt x="363" y="46"/>
                  </a:lnTo>
                  <a:lnTo>
                    <a:pt x="367" y="38"/>
                  </a:lnTo>
                  <a:lnTo>
                    <a:pt x="370" y="31"/>
                  </a:lnTo>
                  <a:lnTo>
                    <a:pt x="374" y="27"/>
                  </a:lnTo>
                  <a:lnTo>
                    <a:pt x="380" y="18"/>
                  </a:lnTo>
                  <a:lnTo>
                    <a:pt x="388" y="12"/>
                  </a:lnTo>
                  <a:lnTo>
                    <a:pt x="395" y="2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08" y="2"/>
                  </a:lnTo>
                  <a:lnTo>
                    <a:pt x="408" y="6"/>
                  </a:lnTo>
                  <a:lnTo>
                    <a:pt x="410" y="8"/>
                  </a:lnTo>
                  <a:lnTo>
                    <a:pt x="599" y="128"/>
                  </a:lnTo>
                  <a:lnTo>
                    <a:pt x="589" y="132"/>
                  </a:lnTo>
                  <a:lnTo>
                    <a:pt x="583" y="135"/>
                  </a:lnTo>
                  <a:lnTo>
                    <a:pt x="576" y="139"/>
                  </a:lnTo>
                  <a:lnTo>
                    <a:pt x="572" y="143"/>
                  </a:lnTo>
                  <a:lnTo>
                    <a:pt x="564" y="147"/>
                  </a:lnTo>
                  <a:lnTo>
                    <a:pt x="561" y="147"/>
                  </a:lnTo>
                  <a:lnTo>
                    <a:pt x="555" y="143"/>
                  </a:lnTo>
                  <a:lnTo>
                    <a:pt x="549" y="135"/>
                  </a:lnTo>
                  <a:lnTo>
                    <a:pt x="543" y="130"/>
                  </a:lnTo>
                  <a:lnTo>
                    <a:pt x="538" y="124"/>
                  </a:lnTo>
                  <a:lnTo>
                    <a:pt x="530" y="118"/>
                  </a:lnTo>
                  <a:lnTo>
                    <a:pt x="524" y="111"/>
                  </a:lnTo>
                  <a:lnTo>
                    <a:pt x="513" y="101"/>
                  </a:lnTo>
                  <a:lnTo>
                    <a:pt x="503" y="94"/>
                  </a:lnTo>
                  <a:lnTo>
                    <a:pt x="494" y="84"/>
                  </a:lnTo>
                  <a:lnTo>
                    <a:pt x="484" y="76"/>
                  </a:lnTo>
                  <a:lnTo>
                    <a:pt x="475" y="67"/>
                  </a:lnTo>
                  <a:lnTo>
                    <a:pt x="465" y="61"/>
                  </a:lnTo>
                  <a:lnTo>
                    <a:pt x="454" y="54"/>
                  </a:lnTo>
                  <a:lnTo>
                    <a:pt x="446" y="48"/>
                  </a:lnTo>
                  <a:lnTo>
                    <a:pt x="437" y="42"/>
                  </a:lnTo>
                  <a:lnTo>
                    <a:pt x="429" y="37"/>
                  </a:lnTo>
                  <a:lnTo>
                    <a:pt x="422" y="33"/>
                  </a:lnTo>
                  <a:lnTo>
                    <a:pt x="418" y="29"/>
                  </a:lnTo>
                  <a:lnTo>
                    <a:pt x="408" y="25"/>
                  </a:lnTo>
                  <a:lnTo>
                    <a:pt x="407" y="23"/>
                  </a:lnTo>
                  <a:lnTo>
                    <a:pt x="405" y="23"/>
                  </a:lnTo>
                  <a:lnTo>
                    <a:pt x="403" y="27"/>
                  </a:lnTo>
                  <a:lnTo>
                    <a:pt x="397" y="31"/>
                  </a:lnTo>
                  <a:lnTo>
                    <a:pt x="393" y="37"/>
                  </a:lnTo>
                  <a:lnTo>
                    <a:pt x="386" y="44"/>
                  </a:lnTo>
                  <a:lnTo>
                    <a:pt x="378" y="54"/>
                  </a:lnTo>
                  <a:lnTo>
                    <a:pt x="374" y="59"/>
                  </a:lnTo>
                  <a:lnTo>
                    <a:pt x="370" y="65"/>
                  </a:lnTo>
                  <a:lnTo>
                    <a:pt x="365" y="73"/>
                  </a:lnTo>
                  <a:lnTo>
                    <a:pt x="361" y="78"/>
                  </a:lnTo>
                  <a:lnTo>
                    <a:pt x="353" y="88"/>
                  </a:lnTo>
                  <a:lnTo>
                    <a:pt x="344" y="99"/>
                  </a:lnTo>
                  <a:lnTo>
                    <a:pt x="336" y="111"/>
                  </a:lnTo>
                  <a:lnTo>
                    <a:pt x="327" y="120"/>
                  </a:lnTo>
                  <a:lnTo>
                    <a:pt x="315" y="132"/>
                  </a:lnTo>
                  <a:lnTo>
                    <a:pt x="306" y="141"/>
                  </a:lnTo>
                  <a:lnTo>
                    <a:pt x="294" y="153"/>
                  </a:lnTo>
                  <a:lnTo>
                    <a:pt x="283" y="164"/>
                  </a:lnTo>
                  <a:lnTo>
                    <a:pt x="275" y="168"/>
                  </a:lnTo>
                  <a:lnTo>
                    <a:pt x="270" y="172"/>
                  </a:lnTo>
                  <a:lnTo>
                    <a:pt x="264" y="177"/>
                  </a:lnTo>
                  <a:lnTo>
                    <a:pt x="258" y="183"/>
                  </a:lnTo>
                  <a:lnTo>
                    <a:pt x="251" y="187"/>
                  </a:lnTo>
                  <a:lnTo>
                    <a:pt x="243" y="191"/>
                  </a:lnTo>
                  <a:lnTo>
                    <a:pt x="237" y="194"/>
                  </a:lnTo>
                  <a:lnTo>
                    <a:pt x="232" y="200"/>
                  </a:lnTo>
                  <a:lnTo>
                    <a:pt x="224" y="204"/>
                  </a:lnTo>
                  <a:lnTo>
                    <a:pt x="218" y="206"/>
                  </a:lnTo>
                  <a:lnTo>
                    <a:pt x="211" y="210"/>
                  </a:lnTo>
                  <a:lnTo>
                    <a:pt x="205" y="213"/>
                  </a:lnTo>
                  <a:lnTo>
                    <a:pt x="199" y="215"/>
                  </a:lnTo>
                  <a:lnTo>
                    <a:pt x="192" y="219"/>
                  </a:lnTo>
                  <a:lnTo>
                    <a:pt x="184" y="221"/>
                  </a:lnTo>
                  <a:lnTo>
                    <a:pt x="178" y="225"/>
                  </a:lnTo>
                  <a:lnTo>
                    <a:pt x="167" y="227"/>
                  </a:lnTo>
                  <a:lnTo>
                    <a:pt x="156" y="230"/>
                  </a:lnTo>
                  <a:lnTo>
                    <a:pt x="146" y="234"/>
                  </a:lnTo>
                  <a:lnTo>
                    <a:pt x="137" y="236"/>
                  </a:lnTo>
                  <a:lnTo>
                    <a:pt x="127" y="240"/>
                  </a:lnTo>
                  <a:lnTo>
                    <a:pt x="118" y="242"/>
                  </a:lnTo>
                  <a:lnTo>
                    <a:pt x="108" y="246"/>
                  </a:lnTo>
                  <a:lnTo>
                    <a:pt x="100" y="248"/>
                  </a:lnTo>
                  <a:lnTo>
                    <a:pt x="91" y="251"/>
                  </a:lnTo>
                  <a:lnTo>
                    <a:pt x="83" y="253"/>
                  </a:lnTo>
                  <a:lnTo>
                    <a:pt x="78" y="255"/>
                  </a:lnTo>
                  <a:lnTo>
                    <a:pt x="70" y="257"/>
                  </a:lnTo>
                  <a:lnTo>
                    <a:pt x="64" y="259"/>
                  </a:lnTo>
                  <a:lnTo>
                    <a:pt x="57" y="263"/>
                  </a:lnTo>
                  <a:lnTo>
                    <a:pt x="51" y="265"/>
                  </a:lnTo>
                  <a:lnTo>
                    <a:pt x="47" y="267"/>
                  </a:lnTo>
                  <a:lnTo>
                    <a:pt x="36" y="269"/>
                  </a:lnTo>
                  <a:lnTo>
                    <a:pt x="26" y="272"/>
                  </a:lnTo>
                  <a:lnTo>
                    <a:pt x="19" y="274"/>
                  </a:lnTo>
                  <a:lnTo>
                    <a:pt x="13" y="278"/>
                  </a:lnTo>
                  <a:lnTo>
                    <a:pt x="5" y="280"/>
                  </a:lnTo>
                  <a:lnTo>
                    <a:pt x="4" y="282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2" name="Freeform 62"/>
            <p:cNvSpPr>
              <a:spLocks/>
            </p:cNvSpPr>
            <p:nvPr/>
          </p:nvSpPr>
          <p:spPr bwMode="auto">
            <a:xfrm>
              <a:off x="3254" y="2608"/>
              <a:ext cx="120" cy="32"/>
            </a:xfrm>
            <a:custGeom>
              <a:avLst/>
              <a:gdLst>
                <a:gd name="T0" fmla="*/ 1 w 240"/>
                <a:gd name="T1" fmla="*/ 0 h 65"/>
                <a:gd name="T2" fmla="*/ 1 w 240"/>
                <a:gd name="T3" fmla="*/ 0 h 65"/>
                <a:gd name="T4" fmla="*/ 1 w 240"/>
                <a:gd name="T5" fmla="*/ 0 h 65"/>
                <a:gd name="T6" fmla="*/ 1 w 240"/>
                <a:gd name="T7" fmla="*/ 0 h 65"/>
                <a:gd name="T8" fmla="*/ 1 w 240"/>
                <a:gd name="T9" fmla="*/ 0 h 65"/>
                <a:gd name="T10" fmla="*/ 1 w 240"/>
                <a:gd name="T11" fmla="*/ 0 h 65"/>
                <a:gd name="T12" fmla="*/ 1 w 240"/>
                <a:gd name="T13" fmla="*/ 0 h 65"/>
                <a:gd name="T14" fmla="*/ 1 w 240"/>
                <a:gd name="T15" fmla="*/ 0 h 65"/>
                <a:gd name="T16" fmla="*/ 1 w 240"/>
                <a:gd name="T17" fmla="*/ 0 h 65"/>
                <a:gd name="T18" fmla="*/ 1 w 240"/>
                <a:gd name="T19" fmla="*/ 0 h 65"/>
                <a:gd name="T20" fmla="*/ 1 w 240"/>
                <a:gd name="T21" fmla="*/ 0 h 65"/>
                <a:gd name="T22" fmla="*/ 1 w 240"/>
                <a:gd name="T23" fmla="*/ 0 h 65"/>
                <a:gd name="T24" fmla="*/ 1 w 240"/>
                <a:gd name="T25" fmla="*/ 0 h 65"/>
                <a:gd name="T26" fmla="*/ 1 w 240"/>
                <a:gd name="T27" fmla="*/ 0 h 65"/>
                <a:gd name="T28" fmla="*/ 1 w 240"/>
                <a:gd name="T29" fmla="*/ 0 h 65"/>
                <a:gd name="T30" fmla="*/ 1 w 240"/>
                <a:gd name="T31" fmla="*/ 0 h 65"/>
                <a:gd name="T32" fmla="*/ 1 w 240"/>
                <a:gd name="T33" fmla="*/ 0 h 65"/>
                <a:gd name="T34" fmla="*/ 1 w 240"/>
                <a:gd name="T35" fmla="*/ 0 h 65"/>
                <a:gd name="T36" fmla="*/ 1 w 240"/>
                <a:gd name="T37" fmla="*/ 0 h 65"/>
                <a:gd name="T38" fmla="*/ 1 w 240"/>
                <a:gd name="T39" fmla="*/ 0 h 65"/>
                <a:gd name="T40" fmla="*/ 1 w 240"/>
                <a:gd name="T41" fmla="*/ 0 h 65"/>
                <a:gd name="T42" fmla="*/ 1 w 240"/>
                <a:gd name="T43" fmla="*/ 0 h 65"/>
                <a:gd name="T44" fmla="*/ 1 w 240"/>
                <a:gd name="T45" fmla="*/ 0 h 65"/>
                <a:gd name="T46" fmla="*/ 1 w 240"/>
                <a:gd name="T47" fmla="*/ 0 h 65"/>
                <a:gd name="T48" fmla="*/ 1 w 240"/>
                <a:gd name="T49" fmla="*/ 0 h 65"/>
                <a:gd name="T50" fmla="*/ 0 w 240"/>
                <a:gd name="T51" fmla="*/ 0 h 65"/>
                <a:gd name="T52" fmla="*/ 1 w 240"/>
                <a:gd name="T53" fmla="*/ 0 h 65"/>
                <a:gd name="T54" fmla="*/ 1 w 240"/>
                <a:gd name="T55" fmla="*/ 0 h 6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40"/>
                <a:gd name="T85" fmla="*/ 0 h 65"/>
                <a:gd name="T86" fmla="*/ 240 w 240"/>
                <a:gd name="T87" fmla="*/ 65 h 6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40" h="65">
                  <a:moveTo>
                    <a:pt x="21" y="0"/>
                  </a:moveTo>
                  <a:lnTo>
                    <a:pt x="95" y="4"/>
                  </a:lnTo>
                  <a:lnTo>
                    <a:pt x="221" y="0"/>
                  </a:lnTo>
                  <a:lnTo>
                    <a:pt x="240" y="4"/>
                  </a:lnTo>
                  <a:lnTo>
                    <a:pt x="234" y="4"/>
                  </a:lnTo>
                  <a:lnTo>
                    <a:pt x="228" y="6"/>
                  </a:lnTo>
                  <a:lnTo>
                    <a:pt x="219" y="10"/>
                  </a:lnTo>
                  <a:lnTo>
                    <a:pt x="211" y="17"/>
                  </a:lnTo>
                  <a:lnTo>
                    <a:pt x="209" y="23"/>
                  </a:lnTo>
                  <a:lnTo>
                    <a:pt x="211" y="23"/>
                  </a:lnTo>
                  <a:lnTo>
                    <a:pt x="213" y="27"/>
                  </a:lnTo>
                  <a:lnTo>
                    <a:pt x="213" y="29"/>
                  </a:lnTo>
                  <a:lnTo>
                    <a:pt x="217" y="36"/>
                  </a:lnTo>
                  <a:lnTo>
                    <a:pt x="217" y="42"/>
                  </a:lnTo>
                  <a:lnTo>
                    <a:pt x="217" y="50"/>
                  </a:lnTo>
                  <a:lnTo>
                    <a:pt x="217" y="54"/>
                  </a:lnTo>
                  <a:lnTo>
                    <a:pt x="217" y="57"/>
                  </a:lnTo>
                  <a:lnTo>
                    <a:pt x="217" y="63"/>
                  </a:lnTo>
                  <a:lnTo>
                    <a:pt x="217" y="65"/>
                  </a:lnTo>
                  <a:lnTo>
                    <a:pt x="205" y="38"/>
                  </a:lnTo>
                  <a:lnTo>
                    <a:pt x="200" y="17"/>
                  </a:lnTo>
                  <a:lnTo>
                    <a:pt x="209" y="12"/>
                  </a:lnTo>
                  <a:lnTo>
                    <a:pt x="95" y="12"/>
                  </a:lnTo>
                  <a:lnTo>
                    <a:pt x="89" y="21"/>
                  </a:lnTo>
                  <a:lnTo>
                    <a:pt x="0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3" name="Freeform 63"/>
            <p:cNvSpPr>
              <a:spLocks/>
            </p:cNvSpPr>
            <p:nvPr/>
          </p:nvSpPr>
          <p:spPr bwMode="auto">
            <a:xfrm>
              <a:off x="3288" y="2616"/>
              <a:ext cx="75" cy="24"/>
            </a:xfrm>
            <a:custGeom>
              <a:avLst/>
              <a:gdLst>
                <a:gd name="T0" fmla="*/ 1 w 150"/>
                <a:gd name="T1" fmla="*/ 0 h 49"/>
                <a:gd name="T2" fmla="*/ 1 w 150"/>
                <a:gd name="T3" fmla="*/ 0 h 49"/>
                <a:gd name="T4" fmla="*/ 1 w 150"/>
                <a:gd name="T5" fmla="*/ 0 h 49"/>
                <a:gd name="T6" fmla="*/ 1 w 150"/>
                <a:gd name="T7" fmla="*/ 0 h 49"/>
                <a:gd name="T8" fmla="*/ 1 w 150"/>
                <a:gd name="T9" fmla="*/ 0 h 49"/>
                <a:gd name="T10" fmla="*/ 1 w 150"/>
                <a:gd name="T11" fmla="*/ 0 h 49"/>
                <a:gd name="T12" fmla="*/ 1 w 150"/>
                <a:gd name="T13" fmla="*/ 0 h 49"/>
                <a:gd name="T14" fmla="*/ 1 w 150"/>
                <a:gd name="T15" fmla="*/ 0 h 49"/>
                <a:gd name="T16" fmla="*/ 1 w 150"/>
                <a:gd name="T17" fmla="*/ 0 h 49"/>
                <a:gd name="T18" fmla="*/ 1 w 150"/>
                <a:gd name="T19" fmla="*/ 0 h 49"/>
                <a:gd name="T20" fmla="*/ 1 w 150"/>
                <a:gd name="T21" fmla="*/ 0 h 49"/>
                <a:gd name="T22" fmla="*/ 1 w 150"/>
                <a:gd name="T23" fmla="*/ 0 h 49"/>
                <a:gd name="T24" fmla="*/ 1 w 150"/>
                <a:gd name="T25" fmla="*/ 0 h 49"/>
                <a:gd name="T26" fmla="*/ 1 w 150"/>
                <a:gd name="T27" fmla="*/ 0 h 49"/>
                <a:gd name="T28" fmla="*/ 1 w 150"/>
                <a:gd name="T29" fmla="*/ 0 h 49"/>
                <a:gd name="T30" fmla="*/ 1 w 150"/>
                <a:gd name="T31" fmla="*/ 0 h 49"/>
                <a:gd name="T32" fmla="*/ 1 w 150"/>
                <a:gd name="T33" fmla="*/ 0 h 49"/>
                <a:gd name="T34" fmla="*/ 1 w 150"/>
                <a:gd name="T35" fmla="*/ 0 h 49"/>
                <a:gd name="T36" fmla="*/ 0 w 150"/>
                <a:gd name="T37" fmla="*/ 0 h 49"/>
                <a:gd name="T38" fmla="*/ 1 w 150"/>
                <a:gd name="T39" fmla="*/ 0 h 49"/>
                <a:gd name="T40" fmla="*/ 1 w 150"/>
                <a:gd name="T41" fmla="*/ 0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49"/>
                <a:gd name="T65" fmla="*/ 150 w 150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49">
                  <a:moveTo>
                    <a:pt x="19" y="0"/>
                  </a:moveTo>
                  <a:lnTo>
                    <a:pt x="22" y="0"/>
                  </a:lnTo>
                  <a:lnTo>
                    <a:pt x="28" y="1"/>
                  </a:lnTo>
                  <a:lnTo>
                    <a:pt x="38" y="5"/>
                  </a:lnTo>
                  <a:lnTo>
                    <a:pt x="47" y="7"/>
                  </a:lnTo>
                  <a:lnTo>
                    <a:pt x="57" y="9"/>
                  </a:lnTo>
                  <a:lnTo>
                    <a:pt x="70" y="13"/>
                  </a:lnTo>
                  <a:lnTo>
                    <a:pt x="81" y="17"/>
                  </a:lnTo>
                  <a:lnTo>
                    <a:pt x="93" y="19"/>
                  </a:lnTo>
                  <a:lnTo>
                    <a:pt x="104" y="22"/>
                  </a:lnTo>
                  <a:lnTo>
                    <a:pt x="114" y="24"/>
                  </a:lnTo>
                  <a:lnTo>
                    <a:pt x="125" y="28"/>
                  </a:lnTo>
                  <a:lnTo>
                    <a:pt x="133" y="30"/>
                  </a:lnTo>
                  <a:lnTo>
                    <a:pt x="138" y="34"/>
                  </a:lnTo>
                  <a:lnTo>
                    <a:pt x="142" y="34"/>
                  </a:lnTo>
                  <a:lnTo>
                    <a:pt x="144" y="36"/>
                  </a:lnTo>
                  <a:lnTo>
                    <a:pt x="148" y="45"/>
                  </a:lnTo>
                  <a:lnTo>
                    <a:pt x="150" y="49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4" name="Freeform 64"/>
            <p:cNvSpPr>
              <a:spLocks/>
            </p:cNvSpPr>
            <p:nvPr/>
          </p:nvSpPr>
          <p:spPr bwMode="auto">
            <a:xfrm>
              <a:off x="3363" y="2608"/>
              <a:ext cx="343" cy="46"/>
            </a:xfrm>
            <a:custGeom>
              <a:avLst/>
              <a:gdLst>
                <a:gd name="T0" fmla="*/ 1 w 686"/>
                <a:gd name="T1" fmla="*/ 0 h 92"/>
                <a:gd name="T2" fmla="*/ 1 w 686"/>
                <a:gd name="T3" fmla="*/ 1 h 92"/>
                <a:gd name="T4" fmla="*/ 3 w 686"/>
                <a:gd name="T5" fmla="*/ 1 h 92"/>
                <a:gd name="T6" fmla="*/ 3 w 686"/>
                <a:gd name="T7" fmla="*/ 1 h 92"/>
                <a:gd name="T8" fmla="*/ 1 w 686"/>
                <a:gd name="T9" fmla="*/ 1 h 92"/>
                <a:gd name="T10" fmla="*/ 0 w 686"/>
                <a:gd name="T11" fmla="*/ 1 h 92"/>
                <a:gd name="T12" fmla="*/ 1 w 686"/>
                <a:gd name="T13" fmla="*/ 0 h 92"/>
                <a:gd name="T14" fmla="*/ 1 w 686"/>
                <a:gd name="T15" fmla="*/ 0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6"/>
                <a:gd name="T25" fmla="*/ 0 h 92"/>
                <a:gd name="T26" fmla="*/ 686 w 686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6" h="92">
                  <a:moveTo>
                    <a:pt x="9" y="0"/>
                  </a:moveTo>
                  <a:lnTo>
                    <a:pt x="439" y="55"/>
                  </a:lnTo>
                  <a:lnTo>
                    <a:pt x="686" y="86"/>
                  </a:lnTo>
                  <a:lnTo>
                    <a:pt x="650" y="92"/>
                  </a:lnTo>
                  <a:lnTo>
                    <a:pt x="332" y="48"/>
                  </a:lnTo>
                  <a:lnTo>
                    <a:pt x="0" y="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5" name="Freeform 65"/>
            <p:cNvSpPr>
              <a:spLocks/>
            </p:cNvSpPr>
            <p:nvPr/>
          </p:nvSpPr>
          <p:spPr bwMode="auto">
            <a:xfrm>
              <a:off x="3360" y="2632"/>
              <a:ext cx="211" cy="42"/>
            </a:xfrm>
            <a:custGeom>
              <a:avLst/>
              <a:gdLst>
                <a:gd name="T0" fmla="*/ 1 w 420"/>
                <a:gd name="T1" fmla="*/ 0 h 84"/>
                <a:gd name="T2" fmla="*/ 1 w 420"/>
                <a:gd name="T3" fmla="*/ 1 h 84"/>
                <a:gd name="T4" fmla="*/ 1 w 420"/>
                <a:gd name="T5" fmla="*/ 1 h 84"/>
                <a:gd name="T6" fmla="*/ 1 w 420"/>
                <a:gd name="T7" fmla="*/ 1 h 84"/>
                <a:gd name="T8" fmla="*/ 1 w 420"/>
                <a:gd name="T9" fmla="*/ 1 h 84"/>
                <a:gd name="T10" fmla="*/ 1 w 420"/>
                <a:gd name="T11" fmla="*/ 1 h 84"/>
                <a:gd name="T12" fmla="*/ 1 w 420"/>
                <a:gd name="T13" fmla="*/ 1 h 84"/>
                <a:gd name="T14" fmla="*/ 1 w 420"/>
                <a:gd name="T15" fmla="*/ 1 h 84"/>
                <a:gd name="T16" fmla="*/ 1 w 420"/>
                <a:gd name="T17" fmla="*/ 1 h 84"/>
                <a:gd name="T18" fmla="*/ 1 w 420"/>
                <a:gd name="T19" fmla="*/ 1 h 84"/>
                <a:gd name="T20" fmla="*/ 1 w 420"/>
                <a:gd name="T21" fmla="*/ 1 h 84"/>
                <a:gd name="T22" fmla="*/ 1 w 420"/>
                <a:gd name="T23" fmla="*/ 1 h 84"/>
                <a:gd name="T24" fmla="*/ 1 w 420"/>
                <a:gd name="T25" fmla="*/ 1 h 84"/>
                <a:gd name="T26" fmla="*/ 1 w 420"/>
                <a:gd name="T27" fmla="*/ 1 h 84"/>
                <a:gd name="T28" fmla="*/ 1 w 420"/>
                <a:gd name="T29" fmla="*/ 1 h 84"/>
                <a:gd name="T30" fmla="*/ 2 w 420"/>
                <a:gd name="T31" fmla="*/ 1 h 84"/>
                <a:gd name="T32" fmla="*/ 2 w 420"/>
                <a:gd name="T33" fmla="*/ 1 h 84"/>
                <a:gd name="T34" fmla="*/ 2 w 420"/>
                <a:gd name="T35" fmla="*/ 1 h 84"/>
                <a:gd name="T36" fmla="*/ 2 w 420"/>
                <a:gd name="T37" fmla="*/ 1 h 84"/>
                <a:gd name="T38" fmla="*/ 2 w 420"/>
                <a:gd name="T39" fmla="*/ 1 h 84"/>
                <a:gd name="T40" fmla="*/ 2 w 420"/>
                <a:gd name="T41" fmla="*/ 1 h 84"/>
                <a:gd name="T42" fmla="*/ 2 w 420"/>
                <a:gd name="T43" fmla="*/ 1 h 84"/>
                <a:gd name="T44" fmla="*/ 2 w 420"/>
                <a:gd name="T45" fmla="*/ 1 h 84"/>
                <a:gd name="T46" fmla="*/ 2 w 420"/>
                <a:gd name="T47" fmla="*/ 1 h 84"/>
                <a:gd name="T48" fmla="*/ 2 w 420"/>
                <a:gd name="T49" fmla="*/ 1 h 84"/>
                <a:gd name="T50" fmla="*/ 2 w 420"/>
                <a:gd name="T51" fmla="*/ 1 h 84"/>
                <a:gd name="T52" fmla="*/ 2 w 420"/>
                <a:gd name="T53" fmla="*/ 1 h 84"/>
                <a:gd name="T54" fmla="*/ 2 w 420"/>
                <a:gd name="T55" fmla="*/ 1 h 84"/>
                <a:gd name="T56" fmla="*/ 2 w 420"/>
                <a:gd name="T57" fmla="*/ 1 h 84"/>
                <a:gd name="T58" fmla="*/ 2 w 420"/>
                <a:gd name="T59" fmla="*/ 1 h 84"/>
                <a:gd name="T60" fmla="*/ 2 w 420"/>
                <a:gd name="T61" fmla="*/ 1 h 84"/>
                <a:gd name="T62" fmla="*/ 2 w 420"/>
                <a:gd name="T63" fmla="*/ 1 h 84"/>
                <a:gd name="T64" fmla="*/ 2 w 420"/>
                <a:gd name="T65" fmla="*/ 1 h 84"/>
                <a:gd name="T66" fmla="*/ 2 w 420"/>
                <a:gd name="T67" fmla="*/ 1 h 84"/>
                <a:gd name="T68" fmla="*/ 2 w 420"/>
                <a:gd name="T69" fmla="*/ 1 h 84"/>
                <a:gd name="T70" fmla="*/ 2 w 420"/>
                <a:gd name="T71" fmla="*/ 1 h 84"/>
                <a:gd name="T72" fmla="*/ 2 w 420"/>
                <a:gd name="T73" fmla="*/ 1 h 84"/>
                <a:gd name="T74" fmla="*/ 2 w 420"/>
                <a:gd name="T75" fmla="*/ 1 h 84"/>
                <a:gd name="T76" fmla="*/ 1 w 420"/>
                <a:gd name="T77" fmla="*/ 1 h 84"/>
                <a:gd name="T78" fmla="*/ 1 w 420"/>
                <a:gd name="T79" fmla="*/ 1 h 84"/>
                <a:gd name="T80" fmla="*/ 1 w 420"/>
                <a:gd name="T81" fmla="*/ 1 h 84"/>
                <a:gd name="T82" fmla="*/ 1 w 420"/>
                <a:gd name="T83" fmla="*/ 1 h 84"/>
                <a:gd name="T84" fmla="*/ 1 w 420"/>
                <a:gd name="T85" fmla="*/ 1 h 84"/>
                <a:gd name="T86" fmla="*/ 1 w 420"/>
                <a:gd name="T87" fmla="*/ 1 h 84"/>
                <a:gd name="T88" fmla="*/ 1 w 420"/>
                <a:gd name="T89" fmla="*/ 1 h 84"/>
                <a:gd name="T90" fmla="*/ 1 w 420"/>
                <a:gd name="T91" fmla="*/ 1 h 84"/>
                <a:gd name="T92" fmla="*/ 1 w 420"/>
                <a:gd name="T93" fmla="*/ 1 h 84"/>
                <a:gd name="T94" fmla="*/ 1 w 420"/>
                <a:gd name="T95" fmla="*/ 1 h 84"/>
                <a:gd name="T96" fmla="*/ 1 w 420"/>
                <a:gd name="T97" fmla="*/ 1 h 84"/>
                <a:gd name="T98" fmla="*/ 1 w 420"/>
                <a:gd name="T99" fmla="*/ 1 h 84"/>
                <a:gd name="T100" fmla="*/ 1 w 420"/>
                <a:gd name="T101" fmla="*/ 1 h 84"/>
                <a:gd name="T102" fmla="*/ 1 w 420"/>
                <a:gd name="T103" fmla="*/ 1 h 84"/>
                <a:gd name="T104" fmla="*/ 1 w 420"/>
                <a:gd name="T105" fmla="*/ 1 h 84"/>
                <a:gd name="T106" fmla="*/ 1 w 420"/>
                <a:gd name="T107" fmla="*/ 1 h 84"/>
                <a:gd name="T108" fmla="*/ 1 w 420"/>
                <a:gd name="T109" fmla="*/ 1 h 84"/>
                <a:gd name="T110" fmla="*/ 0 w 420"/>
                <a:gd name="T111" fmla="*/ 0 h 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0"/>
                <a:gd name="T169" fmla="*/ 0 h 84"/>
                <a:gd name="T170" fmla="*/ 420 w 420"/>
                <a:gd name="T171" fmla="*/ 84 h 8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0" h="84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17" y="2"/>
                  </a:lnTo>
                  <a:lnTo>
                    <a:pt x="25" y="2"/>
                  </a:lnTo>
                  <a:lnTo>
                    <a:pt x="36" y="4"/>
                  </a:lnTo>
                  <a:lnTo>
                    <a:pt x="42" y="6"/>
                  </a:lnTo>
                  <a:lnTo>
                    <a:pt x="48" y="7"/>
                  </a:lnTo>
                  <a:lnTo>
                    <a:pt x="53" y="7"/>
                  </a:lnTo>
                  <a:lnTo>
                    <a:pt x="63" y="9"/>
                  </a:lnTo>
                  <a:lnTo>
                    <a:pt x="68" y="9"/>
                  </a:lnTo>
                  <a:lnTo>
                    <a:pt x="76" y="13"/>
                  </a:lnTo>
                  <a:lnTo>
                    <a:pt x="82" y="13"/>
                  </a:lnTo>
                  <a:lnTo>
                    <a:pt x="91" y="15"/>
                  </a:lnTo>
                  <a:lnTo>
                    <a:pt x="99" y="15"/>
                  </a:lnTo>
                  <a:lnTo>
                    <a:pt x="106" y="19"/>
                  </a:lnTo>
                  <a:lnTo>
                    <a:pt x="116" y="19"/>
                  </a:lnTo>
                  <a:lnTo>
                    <a:pt x="125" y="21"/>
                  </a:lnTo>
                  <a:lnTo>
                    <a:pt x="133" y="23"/>
                  </a:lnTo>
                  <a:lnTo>
                    <a:pt x="143" y="25"/>
                  </a:lnTo>
                  <a:lnTo>
                    <a:pt x="152" y="26"/>
                  </a:lnTo>
                  <a:lnTo>
                    <a:pt x="162" y="28"/>
                  </a:lnTo>
                  <a:lnTo>
                    <a:pt x="171" y="30"/>
                  </a:lnTo>
                  <a:lnTo>
                    <a:pt x="181" y="32"/>
                  </a:lnTo>
                  <a:lnTo>
                    <a:pt x="190" y="32"/>
                  </a:lnTo>
                  <a:lnTo>
                    <a:pt x="200" y="36"/>
                  </a:lnTo>
                  <a:lnTo>
                    <a:pt x="209" y="38"/>
                  </a:lnTo>
                  <a:lnTo>
                    <a:pt x="219" y="38"/>
                  </a:lnTo>
                  <a:lnTo>
                    <a:pt x="228" y="40"/>
                  </a:lnTo>
                  <a:lnTo>
                    <a:pt x="238" y="42"/>
                  </a:lnTo>
                  <a:lnTo>
                    <a:pt x="247" y="44"/>
                  </a:lnTo>
                  <a:lnTo>
                    <a:pt x="257" y="46"/>
                  </a:lnTo>
                  <a:lnTo>
                    <a:pt x="264" y="46"/>
                  </a:lnTo>
                  <a:lnTo>
                    <a:pt x="276" y="49"/>
                  </a:lnTo>
                  <a:lnTo>
                    <a:pt x="283" y="49"/>
                  </a:lnTo>
                  <a:lnTo>
                    <a:pt x="293" y="51"/>
                  </a:lnTo>
                  <a:lnTo>
                    <a:pt x="300" y="51"/>
                  </a:lnTo>
                  <a:lnTo>
                    <a:pt x="310" y="55"/>
                  </a:lnTo>
                  <a:lnTo>
                    <a:pt x="317" y="55"/>
                  </a:lnTo>
                  <a:lnTo>
                    <a:pt x="327" y="57"/>
                  </a:lnTo>
                  <a:lnTo>
                    <a:pt x="335" y="59"/>
                  </a:lnTo>
                  <a:lnTo>
                    <a:pt x="342" y="61"/>
                  </a:lnTo>
                  <a:lnTo>
                    <a:pt x="350" y="61"/>
                  </a:lnTo>
                  <a:lnTo>
                    <a:pt x="357" y="63"/>
                  </a:lnTo>
                  <a:lnTo>
                    <a:pt x="363" y="63"/>
                  </a:lnTo>
                  <a:lnTo>
                    <a:pt x="371" y="66"/>
                  </a:lnTo>
                  <a:lnTo>
                    <a:pt x="376" y="66"/>
                  </a:lnTo>
                  <a:lnTo>
                    <a:pt x="382" y="68"/>
                  </a:lnTo>
                  <a:lnTo>
                    <a:pt x="388" y="68"/>
                  </a:lnTo>
                  <a:lnTo>
                    <a:pt x="394" y="70"/>
                  </a:lnTo>
                  <a:lnTo>
                    <a:pt x="403" y="72"/>
                  </a:lnTo>
                  <a:lnTo>
                    <a:pt x="411" y="74"/>
                  </a:lnTo>
                  <a:lnTo>
                    <a:pt x="416" y="74"/>
                  </a:lnTo>
                  <a:lnTo>
                    <a:pt x="420" y="78"/>
                  </a:lnTo>
                  <a:lnTo>
                    <a:pt x="418" y="78"/>
                  </a:lnTo>
                  <a:lnTo>
                    <a:pt x="413" y="78"/>
                  </a:lnTo>
                  <a:lnTo>
                    <a:pt x="405" y="80"/>
                  </a:lnTo>
                  <a:lnTo>
                    <a:pt x="397" y="82"/>
                  </a:lnTo>
                  <a:lnTo>
                    <a:pt x="388" y="84"/>
                  </a:lnTo>
                  <a:lnTo>
                    <a:pt x="380" y="84"/>
                  </a:lnTo>
                  <a:lnTo>
                    <a:pt x="373" y="84"/>
                  </a:lnTo>
                  <a:lnTo>
                    <a:pt x="369" y="84"/>
                  </a:lnTo>
                  <a:lnTo>
                    <a:pt x="365" y="82"/>
                  </a:lnTo>
                  <a:lnTo>
                    <a:pt x="363" y="80"/>
                  </a:lnTo>
                  <a:lnTo>
                    <a:pt x="357" y="80"/>
                  </a:lnTo>
                  <a:lnTo>
                    <a:pt x="350" y="78"/>
                  </a:lnTo>
                  <a:lnTo>
                    <a:pt x="340" y="74"/>
                  </a:lnTo>
                  <a:lnTo>
                    <a:pt x="331" y="74"/>
                  </a:lnTo>
                  <a:lnTo>
                    <a:pt x="319" y="70"/>
                  </a:lnTo>
                  <a:lnTo>
                    <a:pt x="308" y="68"/>
                  </a:lnTo>
                  <a:lnTo>
                    <a:pt x="300" y="66"/>
                  </a:lnTo>
                  <a:lnTo>
                    <a:pt x="293" y="66"/>
                  </a:lnTo>
                  <a:lnTo>
                    <a:pt x="285" y="63"/>
                  </a:lnTo>
                  <a:lnTo>
                    <a:pt x="279" y="63"/>
                  </a:lnTo>
                  <a:lnTo>
                    <a:pt x="270" y="61"/>
                  </a:lnTo>
                  <a:lnTo>
                    <a:pt x="262" y="59"/>
                  </a:lnTo>
                  <a:lnTo>
                    <a:pt x="255" y="57"/>
                  </a:lnTo>
                  <a:lnTo>
                    <a:pt x="247" y="57"/>
                  </a:lnTo>
                  <a:lnTo>
                    <a:pt x="240" y="55"/>
                  </a:lnTo>
                  <a:lnTo>
                    <a:pt x="230" y="53"/>
                  </a:lnTo>
                  <a:lnTo>
                    <a:pt x="222" y="51"/>
                  </a:lnTo>
                  <a:lnTo>
                    <a:pt x="215" y="51"/>
                  </a:lnTo>
                  <a:lnTo>
                    <a:pt x="205" y="49"/>
                  </a:lnTo>
                  <a:lnTo>
                    <a:pt x="198" y="47"/>
                  </a:lnTo>
                  <a:lnTo>
                    <a:pt x="190" y="46"/>
                  </a:lnTo>
                  <a:lnTo>
                    <a:pt x="182" y="46"/>
                  </a:lnTo>
                  <a:lnTo>
                    <a:pt x="173" y="44"/>
                  </a:lnTo>
                  <a:lnTo>
                    <a:pt x="165" y="42"/>
                  </a:lnTo>
                  <a:lnTo>
                    <a:pt x="156" y="40"/>
                  </a:lnTo>
                  <a:lnTo>
                    <a:pt x="148" y="38"/>
                  </a:lnTo>
                  <a:lnTo>
                    <a:pt x="139" y="36"/>
                  </a:lnTo>
                  <a:lnTo>
                    <a:pt x="131" y="36"/>
                  </a:lnTo>
                  <a:lnTo>
                    <a:pt x="122" y="34"/>
                  </a:lnTo>
                  <a:lnTo>
                    <a:pt x="116" y="32"/>
                  </a:lnTo>
                  <a:lnTo>
                    <a:pt x="106" y="30"/>
                  </a:lnTo>
                  <a:lnTo>
                    <a:pt x="99" y="30"/>
                  </a:lnTo>
                  <a:lnTo>
                    <a:pt x="91" y="28"/>
                  </a:lnTo>
                  <a:lnTo>
                    <a:pt x="86" y="26"/>
                  </a:lnTo>
                  <a:lnTo>
                    <a:pt x="76" y="25"/>
                  </a:lnTo>
                  <a:lnTo>
                    <a:pt x="70" y="25"/>
                  </a:lnTo>
                  <a:lnTo>
                    <a:pt x="65" y="23"/>
                  </a:lnTo>
                  <a:lnTo>
                    <a:pt x="59" y="23"/>
                  </a:lnTo>
                  <a:lnTo>
                    <a:pt x="51" y="21"/>
                  </a:lnTo>
                  <a:lnTo>
                    <a:pt x="46" y="19"/>
                  </a:lnTo>
                  <a:lnTo>
                    <a:pt x="40" y="19"/>
                  </a:lnTo>
                  <a:lnTo>
                    <a:pt x="34" y="19"/>
                  </a:lnTo>
                  <a:lnTo>
                    <a:pt x="25" y="15"/>
                  </a:lnTo>
                  <a:lnTo>
                    <a:pt x="17" y="15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6" name="Freeform 66"/>
            <p:cNvSpPr>
              <a:spLocks/>
            </p:cNvSpPr>
            <p:nvPr/>
          </p:nvSpPr>
          <p:spPr bwMode="auto">
            <a:xfrm>
              <a:off x="3551" y="2669"/>
              <a:ext cx="150" cy="28"/>
            </a:xfrm>
            <a:custGeom>
              <a:avLst/>
              <a:gdLst>
                <a:gd name="T0" fmla="*/ 0 w 301"/>
                <a:gd name="T1" fmla="*/ 0 h 55"/>
                <a:gd name="T2" fmla="*/ 1 w 301"/>
                <a:gd name="T3" fmla="*/ 1 h 55"/>
                <a:gd name="T4" fmla="*/ 1 w 301"/>
                <a:gd name="T5" fmla="*/ 1 h 55"/>
                <a:gd name="T6" fmla="*/ 1 w 301"/>
                <a:gd name="T7" fmla="*/ 1 h 55"/>
                <a:gd name="T8" fmla="*/ 1 w 301"/>
                <a:gd name="T9" fmla="*/ 1 h 55"/>
                <a:gd name="T10" fmla="*/ 1 w 301"/>
                <a:gd name="T11" fmla="*/ 1 h 55"/>
                <a:gd name="T12" fmla="*/ 1 w 301"/>
                <a:gd name="T13" fmla="*/ 1 h 55"/>
                <a:gd name="T14" fmla="*/ 1 w 301"/>
                <a:gd name="T15" fmla="*/ 1 h 55"/>
                <a:gd name="T16" fmla="*/ 1 w 301"/>
                <a:gd name="T17" fmla="*/ 1 h 55"/>
                <a:gd name="T18" fmla="*/ 1 w 301"/>
                <a:gd name="T19" fmla="*/ 1 h 55"/>
                <a:gd name="T20" fmla="*/ 0 w 301"/>
                <a:gd name="T21" fmla="*/ 1 h 55"/>
                <a:gd name="T22" fmla="*/ 0 w 301"/>
                <a:gd name="T23" fmla="*/ 1 h 55"/>
                <a:gd name="T24" fmla="*/ 0 w 301"/>
                <a:gd name="T25" fmla="*/ 1 h 55"/>
                <a:gd name="T26" fmla="*/ 0 w 301"/>
                <a:gd name="T27" fmla="*/ 1 h 55"/>
                <a:gd name="T28" fmla="*/ 0 w 301"/>
                <a:gd name="T29" fmla="*/ 1 h 55"/>
                <a:gd name="T30" fmla="*/ 0 w 301"/>
                <a:gd name="T31" fmla="*/ 1 h 55"/>
                <a:gd name="T32" fmla="*/ 0 w 301"/>
                <a:gd name="T33" fmla="*/ 1 h 55"/>
                <a:gd name="T34" fmla="*/ 0 w 301"/>
                <a:gd name="T35" fmla="*/ 1 h 55"/>
                <a:gd name="T36" fmla="*/ 0 w 301"/>
                <a:gd name="T37" fmla="*/ 1 h 55"/>
                <a:gd name="T38" fmla="*/ 0 w 301"/>
                <a:gd name="T39" fmla="*/ 1 h 55"/>
                <a:gd name="T40" fmla="*/ 0 w 301"/>
                <a:gd name="T41" fmla="*/ 1 h 55"/>
                <a:gd name="T42" fmla="*/ 0 w 301"/>
                <a:gd name="T43" fmla="*/ 1 h 55"/>
                <a:gd name="T44" fmla="*/ 0 w 301"/>
                <a:gd name="T45" fmla="*/ 1 h 55"/>
                <a:gd name="T46" fmla="*/ 0 w 301"/>
                <a:gd name="T47" fmla="*/ 1 h 55"/>
                <a:gd name="T48" fmla="*/ 0 w 301"/>
                <a:gd name="T49" fmla="*/ 1 h 55"/>
                <a:gd name="T50" fmla="*/ 0 w 301"/>
                <a:gd name="T51" fmla="*/ 1 h 55"/>
                <a:gd name="T52" fmla="*/ 0 w 301"/>
                <a:gd name="T53" fmla="*/ 1 h 55"/>
                <a:gd name="T54" fmla="*/ 0 w 301"/>
                <a:gd name="T55" fmla="*/ 1 h 55"/>
                <a:gd name="T56" fmla="*/ 0 w 301"/>
                <a:gd name="T57" fmla="*/ 1 h 55"/>
                <a:gd name="T58" fmla="*/ 0 w 301"/>
                <a:gd name="T59" fmla="*/ 1 h 55"/>
                <a:gd name="T60" fmla="*/ 0 w 301"/>
                <a:gd name="T61" fmla="*/ 1 h 55"/>
                <a:gd name="T62" fmla="*/ 0 w 301"/>
                <a:gd name="T63" fmla="*/ 1 h 55"/>
                <a:gd name="T64" fmla="*/ 0 w 301"/>
                <a:gd name="T65" fmla="*/ 1 h 55"/>
                <a:gd name="T66" fmla="*/ 0 w 301"/>
                <a:gd name="T67" fmla="*/ 1 h 55"/>
                <a:gd name="T68" fmla="*/ 0 w 301"/>
                <a:gd name="T69" fmla="*/ 1 h 55"/>
                <a:gd name="T70" fmla="*/ 0 w 301"/>
                <a:gd name="T71" fmla="*/ 1 h 55"/>
                <a:gd name="T72" fmla="*/ 0 w 301"/>
                <a:gd name="T73" fmla="*/ 1 h 55"/>
                <a:gd name="T74" fmla="*/ 0 w 301"/>
                <a:gd name="T75" fmla="*/ 1 h 55"/>
                <a:gd name="T76" fmla="*/ 0 w 301"/>
                <a:gd name="T77" fmla="*/ 1 h 55"/>
                <a:gd name="T78" fmla="*/ 0 w 301"/>
                <a:gd name="T79" fmla="*/ 1 h 55"/>
                <a:gd name="T80" fmla="*/ 0 w 301"/>
                <a:gd name="T81" fmla="*/ 1 h 55"/>
                <a:gd name="T82" fmla="*/ 0 w 301"/>
                <a:gd name="T83" fmla="*/ 1 h 55"/>
                <a:gd name="T84" fmla="*/ 0 w 301"/>
                <a:gd name="T85" fmla="*/ 1 h 55"/>
                <a:gd name="T86" fmla="*/ 0 w 301"/>
                <a:gd name="T87" fmla="*/ 1 h 55"/>
                <a:gd name="T88" fmla="*/ 0 w 301"/>
                <a:gd name="T89" fmla="*/ 1 h 55"/>
                <a:gd name="T90" fmla="*/ 0 w 301"/>
                <a:gd name="T91" fmla="*/ 1 h 55"/>
                <a:gd name="T92" fmla="*/ 0 w 301"/>
                <a:gd name="T93" fmla="*/ 0 h 55"/>
                <a:gd name="T94" fmla="*/ 0 w 301"/>
                <a:gd name="T95" fmla="*/ 0 h 55"/>
                <a:gd name="T96" fmla="*/ 0 w 301"/>
                <a:gd name="T97" fmla="*/ 0 h 55"/>
                <a:gd name="T98" fmla="*/ 0 w 301"/>
                <a:gd name="T99" fmla="*/ 0 h 5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1"/>
                <a:gd name="T151" fmla="*/ 0 h 55"/>
                <a:gd name="T152" fmla="*/ 301 w 301"/>
                <a:gd name="T153" fmla="*/ 55 h 5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1" h="55">
                  <a:moveTo>
                    <a:pt x="33" y="0"/>
                  </a:moveTo>
                  <a:lnTo>
                    <a:pt x="274" y="42"/>
                  </a:lnTo>
                  <a:lnTo>
                    <a:pt x="301" y="46"/>
                  </a:lnTo>
                  <a:lnTo>
                    <a:pt x="295" y="48"/>
                  </a:lnTo>
                  <a:lnTo>
                    <a:pt x="285" y="51"/>
                  </a:lnTo>
                  <a:lnTo>
                    <a:pt x="278" y="51"/>
                  </a:lnTo>
                  <a:lnTo>
                    <a:pt x="272" y="53"/>
                  </a:lnTo>
                  <a:lnTo>
                    <a:pt x="266" y="53"/>
                  </a:lnTo>
                  <a:lnTo>
                    <a:pt x="263" y="55"/>
                  </a:lnTo>
                  <a:lnTo>
                    <a:pt x="259" y="53"/>
                  </a:lnTo>
                  <a:lnTo>
                    <a:pt x="249" y="51"/>
                  </a:lnTo>
                  <a:lnTo>
                    <a:pt x="244" y="51"/>
                  </a:lnTo>
                  <a:lnTo>
                    <a:pt x="238" y="49"/>
                  </a:lnTo>
                  <a:lnTo>
                    <a:pt x="232" y="48"/>
                  </a:lnTo>
                  <a:lnTo>
                    <a:pt x="225" y="48"/>
                  </a:lnTo>
                  <a:lnTo>
                    <a:pt x="217" y="46"/>
                  </a:lnTo>
                  <a:lnTo>
                    <a:pt x="207" y="46"/>
                  </a:lnTo>
                  <a:lnTo>
                    <a:pt x="200" y="42"/>
                  </a:lnTo>
                  <a:lnTo>
                    <a:pt x="190" y="42"/>
                  </a:lnTo>
                  <a:lnTo>
                    <a:pt x="181" y="40"/>
                  </a:lnTo>
                  <a:lnTo>
                    <a:pt x="171" y="38"/>
                  </a:lnTo>
                  <a:lnTo>
                    <a:pt x="160" y="36"/>
                  </a:lnTo>
                  <a:lnTo>
                    <a:pt x="152" y="34"/>
                  </a:lnTo>
                  <a:lnTo>
                    <a:pt x="141" y="32"/>
                  </a:lnTo>
                  <a:lnTo>
                    <a:pt x="129" y="30"/>
                  </a:lnTo>
                  <a:lnTo>
                    <a:pt x="118" y="29"/>
                  </a:lnTo>
                  <a:lnTo>
                    <a:pt x="109" y="27"/>
                  </a:lnTo>
                  <a:lnTo>
                    <a:pt x="97" y="25"/>
                  </a:lnTo>
                  <a:lnTo>
                    <a:pt x="88" y="23"/>
                  </a:lnTo>
                  <a:lnTo>
                    <a:pt x="78" y="21"/>
                  </a:lnTo>
                  <a:lnTo>
                    <a:pt x="71" y="21"/>
                  </a:lnTo>
                  <a:lnTo>
                    <a:pt x="59" y="19"/>
                  </a:lnTo>
                  <a:lnTo>
                    <a:pt x="50" y="17"/>
                  </a:lnTo>
                  <a:lnTo>
                    <a:pt x="42" y="15"/>
                  </a:lnTo>
                  <a:lnTo>
                    <a:pt x="36" y="15"/>
                  </a:lnTo>
                  <a:lnTo>
                    <a:pt x="27" y="13"/>
                  </a:lnTo>
                  <a:lnTo>
                    <a:pt x="23" y="11"/>
                  </a:lnTo>
                  <a:lnTo>
                    <a:pt x="15" y="11"/>
                  </a:lnTo>
                  <a:lnTo>
                    <a:pt x="12" y="11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10" y="4"/>
                  </a:lnTo>
                  <a:lnTo>
                    <a:pt x="17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7" name="Freeform 67"/>
            <p:cNvSpPr>
              <a:spLocks/>
            </p:cNvSpPr>
            <p:nvPr/>
          </p:nvSpPr>
          <p:spPr bwMode="auto">
            <a:xfrm>
              <a:off x="3370" y="2621"/>
              <a:ext cx="239" cy="36"/>
            </a:xfrm>
            <a:custGeom>
              <a:avLst/>
              <a:gdLst>
                <a:gd name="T0" fmla="*/ 2 w 477"/>
                <a:gd name="T1" fmla="*/ 1 h 70"/>
                <a:gd name="T2" fmla="*/ 2 w 477"/>
                <a:gd name="T3" fmla="*/ 1 h 70"/>
                <a:gd name="T4" fmla="*/ 2 w 477"/>
                <a:gd name="T5" fmla="*/ 1 h 70"/>
                <a:gd name="T6" fmla="*/ 2 w 477"/>
                <a:gd name="T7" fmla="*/ 1 h 70"/>
                <a:gd name="T8" fmla="*/ 2 w 477"/>
                <a:gd name="T9" fmla="*/ 1 h 70"/>
                <a:gd name="T10" fmla="*/ 2 w 477"/>
                <a:gd name="T11" fmla="*/ 1 h 70"/>
                <a:gd name="T12" fmla="*/ 2 w 477"/>
                <a:gd name="T13" fmla="*/ 1 h 70"/>
                <a:gd name="T14" fmla="*/ 2 w 477"/>
                <a:gd name="T15" fmla="*/ 1 h 70"/>
                <a:gd name="T16" fmla="*/ 2 w 477"/>
                <a:gd name="T17" fmla="*/ 1 h 70"/>
                <a:gd name="T18" fmla="*/ 2 w 477"/>
                <a:gd name="T19" fmla="*/ 1 h 70"/>
                <a:gd name="T20" fmla="*/ 2 w 477"/>
                <a:gd name="T21" fmla="*/ 1 h 70"/>
                <a:gd name="T22" fmla="*/ 2 w 477"/>
                <a:gd name="T23" fmla="*/ 1 h 70"/>
                <a:gd name="T24" fmla="*/ 2 w 477"/>
                <a:gd name="T25" fmla="*/ 1 h 70"/>
                <a:gd name="T26" fmla="*/ 2 w 477"/>
                <a:gd name="T27" fmla="*/ 1 h 70"/>
                <a:gd name="T28" fmla="*/ 2 w 477"/>
                <a:gd name="T29" fmla="*/ 1 h 70"/>
                <a:gd name="T30" fmla="*/ 2 w 477"/>
                <a:gd name="T31" fmla="*/ 1 h 70"/>
                <a:gd name="T32" fmla="*/ 1 w 477"/>
                <a:gd name="T33" fmla="*/ 1 h 70"/>
                <a:gd name="T34" fmla="*/ 1 w 477"/>
                <a:gd name="T35" fmla="*/ 1 h 70"/>
                <a:gd name="T36" fmla="*/ 1 w 477"/>
                <a:gd name="T37" fmla="*/ 1 h 70"/>
                <a:gd name="T38" fmla="*/ 1 w 477"/>
                <a:gd name="T39" fmla="*/ 1 h 70"/>
                <a:gd name="T40" fmla="*/ 1 w 477"/>
                <a:gd name="T41" fmla="*/ 1 h 70"/>
                <a:gd name="T42" fmla="*/ 1 w 477"/>
                <a:gd name="T43" fmla="*/ 1 h 70"/>
                <a:gd name="T44" fmla="*/ 1 w 477"/>
                <a:gd name="T45" fmla="*/ 1 h 70"/>
                <a:gd name="T46" fmla="*/ 1 w 477"/>
                <a:gd name="T47" fmla="*/ 1 h 70"/>
                <a:gd name="T48" fmla="*/ 1 w 477"/>
                <a:gd name="T49" fmla="*/ 1 h 70"/>
                <a:gd name="T50" fmla="*/ 1 w 477"/>
                <a:gd name="T51" fmla="*/ 1 h 70"/>
                <a:gd name="T52" fmla="*/ 1 w 477"/>
                <a:gd name="T53" fmla="*/ 1 h 70"/>
                <a:gd name="T54" fmla="*/ 1 w 477"/>
                <a:gd name="T55" fmla="*/ 1 h 70"/>
                <a:gd name="T56" fmla="*/ 1 w 477"/>
                <a:gd name="T57" fmla="*/ 1 h 70"/>
                <a:gd name="T58" fmla="*/ 1 w 477"/>
                <a:gd name="T59" fmla="*/ 1 h 70"/>
                <a:gd name="T60" fmla="*/ 1 w 477"/>
                <a:gd name="T61" fmla="*/ 1 h 70"/>
                <a:gd name="T62" fmla="*/ 1 w 477"/>
                <a:gd name="T63" fmla="*/ 0 h 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7"/>
                <a:gd name="T97" fmla="*/ 0 h 70"/>
                <a:gd name="T98" fmla="*/ 477 w 477"/>
                <a:gd name="T99" fmla="*/ 70 h 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7" h="70">
                  <a:moveTo>
                    <a:pt x="13" y="0"/>
                  </a:moveTo>
                  <a:lnTo>
                    <a:pt x="466" y="61"/>
                  </a:lnTo>
                  <a:lnTo>
                    <a:pt x="470" y="61"/>
                  </a:lnTo>
                  <a:lnTo>
                    <a:pt x="477" y="65"/>
                  </a:lnTo>
                  <a:lnTo>
                    <a:pt x="477" y="67"/>
                  </a:lnTo>
                  <a:lnTo>
                    <a:pt x="473" y="68"/>
                  </a:lnTo>
                  <a:lnTo>
                    <a:pt x="470" y="68"/>
                  </a:lnTo>
                  <a:lnTo>
                    <a:pt x="466" y="68"/>
                  </a:lnTo>
                  <a:lnTo>
                    <a:pt x="458" y="68"/>
                  </a:lnTo>
                  <a:lnTo>
                    <a:pt x="452" y="70"/>
                  </a:lnTo>
                  <a:lnTo>
                    <a:pt x="445" y="68"/>
                  </a:lnTo>
                  <a:lnTo>
                    <a:pt x="439" y="68"/>
                  </a:lnTo>
                  <a:lnTo>
                    <a:pt x="428" y="67"/>
                  </a:lnTo>
                  <a:lnTo>
                    <a:pt x="418" y="67"/>
                  </a:lnTo>
                  <a:lnTo>
                    <a:pt x="411" y="65"/>
                  </a:lnTo>
                  <a:lnTo>
                    <a:pt x="405" y="65"/>
                  </a:lnTo>
                  <a:lnTo>
                    <a:pt x="397" y="63"/>
                  </a:lnTo>
                  <a:lnTo>
                    <a:pt x="392" y="63"/>
                  </a:lnTo>
                  <a:lnTo>
                    <a:pt x="384" y="61"/>
                  </a:lnTo>
                  <a:lnTo>
                    <a:pt x="375" y="61"/>
                  </a:lnTo>
                  <a:lnTo>
                    <a:pt x="367" y="59"/>
                  </a:lnTo>
                  <a:lnTo>
                    <a:pt x="361" y="59"/>
                  </a:lnTo>
                  <a:lnTo>
                    <a:pt x="352" y="57"/>
                  </a:lnTo>
                  <a:lnTo>
                    <a:pt x="342" y="57"/>
                  </a:lnTo>
                  <a:lnTo>
                    <a:pt x="333" y="55"/>
                  </a:lnTo>
                  <a:lnTo>
                    <a:pt x="323" y="53"/>
                  </a:lnTo>
                  <a:lnTo>
                    <a:pt x="314" y="51"/>
                  </a:lnTo>
                  <a:lnTo>
                    <a:pt x="304" y="51"/>
                  </a:lnTo>
                  <a:lnTo>
                    <a:pt x="297" y="49"/>
                  </a:lnTo>
                  <a:lnTo>
                    <a:pt x="287" y="49"/>
                  </a:lnTo>
                  <a:lnTo>
                    <a:pt x="276" y="47"/>
                  </a:lnTo>
                  <a:lnTo>
                    <a:pt x="266" y="46"/>
                  </a:lnTo>
                  <a:lnTo>
                    <a:pt x="257" y="44"/>
                  </a:lnTo>
                  <a:lnTo>
                    <a:pt x="247" y="44"/>
                  </a:lnTo>
                  <a:lnTo>
                    <a:pt x="238" y="42"/>
                  </a:lnTo>
                  <a:lnTo>
                    <a:pt x="226" y="40"/>
                  </a:lnTo>
                  <a:lnTo>
                    <a:pt x="217" y="38"/>
                  </a:lnTo>
                  <a:lnTo>
                    <a:pt x="207" y="38"/>
                  </a:lnTo>
                  <a:lnTo>
                    <a:pt x="198" y="36"/>
                  </a:lnTo>
                  <a:lnTo>
                    <a:pt x="186" y="34"/>
                  </a:lnTo>
                  <a:lnTo>
                    <a:pt x="177" y="32"/>
                  </a:lnTo>
                  <a:lnTo>
                    <a:pt x="167" y="30"/>
                  </a:lnTo>
                  <a:lnTo>
                    <a:pt x="156" y="28"/>
                  </a:lnTo>
                  <a:lnTo>
                    <a:pt x="148" y="28"/>
                  </a:lnTo>
                  <a:lnTo>
                    <a:pt x="139" y="27"/>
                  </a:lnTo>
                  <a:lnTo>
                    <a:pt x="129" y="25"/>
                  </a:lnTo>
                  <a:lnTo>
                    <a:pt x="120" y="23"/>
                  </a:lnTo>
                  <a:lnTo>
                    <a:pt x="110" y="23"/>
                  </a:lnTo>
                  <a:lnTo>
                    <a:pt x="103" y="21"/>
                  </a:lnTo>
                  <a:lnTo>
                    <a:pt x="93" y="19"/>
                  </a:lnTo>
                  <a:lnTo>
                    <a:pt x="86" y="19"/>
                  </a:lnTo>
                  <a:lnTo>
                    <a:pt x="78" y="17"/>
                  </a:lnTo>
                  <a:lnTo>
                    <a:pt x="70" y="17"/>
                  </a:lnTo>
                  <a:lnTo>
                    <a:pt x="63" y="17"/>
                  </a:lnTo>
                  <a:lnTo>
                    <a:pt x="55" y="13"/>
                  </a:lnTo>
                  <a:lnTo>
                    <a:pt x="49" y="13"/>
                  </a:lnTo>
                  <a:lnTo>
                    <a:pt x="42" y="11"/>
                  </a:lnTo>
                  <a:lnTo>
                    <a:pt x="36" y="11"/>
                  </a:lnTo>
                  <a:lnTo>
                    <a:pt x="27" y="9"/>
                  </a:lnTo>
                  <a:lnTo>
                    <a:pt x="17" y="9"/>
                  </a:lnTo>
                  <a:lnTo>
                    <a:pt x="9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8" name="Freeform 68"/>
            <p:cNvSpPr>
              <a:spLocks/>
            </p:cNvSpPr>
            <p:nvPr/>
          </p:nvSpPr>
          <p:spPr bwMode="auto">
            <a:xfrm>
              <a:off x="3613" y="2658"/>
              <a:ext cx="67" cy="8"/>
            </a:xfrm>
            <a:custGeom>
              <a:avLst/>
              <a:gdLst>
                <a:gd name="T0" fmla="*/ 1 w 133"/>
                <a:gd name="T1" fmla="*/ 0 h 17"/>
                <a:gd name="T2" fmla="*/ 1 w 133"/>
                <a:gd name="T3" fmla="*/ 0 h 17"/>
                <a:gd name="T4" fmla="*/ 1 w 133"/>
                <a:gd name="T5" fmla="*/ 0 h 17"/>
                <a:gd name="T6" fmla="*/ 1 w 133"/>
                <a:gd name="T7" fmla="*/ 0 h 17"/>
                <a:gd name="T8" fmla="*/ 1 w 133"/>
                <a:gd name="T9" fmla="*/ 0 h 17"/>
                <a:gd name="T10" fmla="*/ 1 w 133"/>
                <a:gd name="T11" fmla="*/ 0 h 17"/>
                <a:gd name="T12" fmla="*/ 1 w 133"/>
                <a:gd name="T13" fmla="*/ 0 h 17"/>
                <a:gd name="T14" fmla="*/ 1 w 133"/>
                <a:gd name="T15" fmla="*/ 0 h 17"/>
                <a:gd name="T16" fmla="*/ 1 w 133"/>
                <a:gd name="T17" fmla="*/ 0 h 17"/>
                <a:gd name="T18" fmla="*/ 1 w 133"/>
                <a:gd name="T19" fmla="*/ 0 h 17"/>
                <a:gd name="T20" fmla="*/ 1 w 133"/>
                <a:gd name="T21" fmla="*/ 0 h 17"/>
                <a:gd name="T22" fmla="*/ 1 w 133"/>
                <a:gd name="T23" fmla="*/ 0 h 17"/>
                <a:gd name="T24" fmla="*/ 1 w 133"/>
                <a:gd name="T25" fmla="*/ 0 h 17"/>
                <a:gd name="T26" fmla="*/ 1 w 133"/>
                <a:gd name="T27" fmla="*/ 0 h 17"/>
                <a:gd name="T28" fmla="*/ 1 w 133"/>
                <a:gd name="T29" fmla="*/ 0 h 17"/>
                <a:gd name="T30" fmla="*/ 1 w 133"/>
                <a:gd name="T31" fmla="*/ 0 h 17"/>
                <a:gd name="T32" fmla="*/ 1 w 133"/>
                <a:gd name="T33" fmla="*/ 0 h 17"/>
                <a:gd name="T34" fmla="*/ 1 w 133"/>
                <a:gd name="T35" fmla="*/ 0 h 17"/>
                <a:gd name="T36" fmla="*/ 1 w 133"/>
                <a:gd name="T37" fmla="*/ 0 h 17"/>
                <a:gd name="T38" fmla="*/ 1 w 133"/>
                <a:gd name="T39" fmla="*/ 0 h 17"/>
                <a:gd name="T40" fmla="*/ 1 w 133"/>
                <a:gd name="T41" fmla="*/ 0 h 17"/>
                <a:gd name="T42" fmla="*/ 1 w 133"/>
                <a:gd name="T43" fmla="*/ 0 h 17"/>
                <a:gd name="T44" fmla="*/ 1 w 133"/>
                <a:gd name="T45" fmla="*/ 0 h 17"/>
                <a:gd name="T46" fmla="*/ 1 w 133"/>
                <a:gd name="T47" fmla="*/ 0 h 17"/>
                <a:gd name="T48" fmla="*/ 1 w 133"/>
                <a:gd name="T49" fmla="*/ 0 h 17"/>
                <a:gd name="T50" fmla="*/ 1 w 133"/>
                <a:gd name="T51" fmla="*/ 0 h 17"/>
                <a:gd name="T52" fmla="*/ 1 w 133"/>
                <a:gd name="T53" fmla="*/ 0 h 17"/>
                <a:gd name="T54" fmla="*/ 1 w 133"/>
                <a:gd name="T55" fmla="*/ 0 h 17"/>
                <a:gd name="T56" fmla="*/ 1 w 133"/>
                <a:gd name="T57" fmla="*/ 0 h 17"/>
                <a:gd name="T58" fmla="*/ 1 w 133"/>
                <a:gd name="T59" fmla="*/ 0 h 17"/>
                <a:gd name="T60" fmla="*/ 1 w 133"/>
                <a:gd name="T61" fmla="*/ 0 h 17"/>
                <a:gd name="T62" fmla="*/ 1 w 133"/>
                <a:gd name="T63" fmla="*/ 0 h 17"/>
                <a:gd name="T64" fmla="*/ 1 w 133"/>
                <a:gd name="T65" fmla="*/ 0 h 17"/>
                <a:gd name="T66" fmla="*/ 1 w 133"/>
                <a:gd name="T67" fmla="*/ 0 h 17"/>
                <a:gd name="T68" fmla="*/ 0 w 133"/>
                <a:gd name="T69" fmla="*/ 0 h 17"/>
                <a:gd name="T70" fmla="*/ 1 w 133"/>
                <a:gd name="T71" fmla="*/ 0 h 17"/>
                <a:gd name="T72" fmla="*/ 1 w 133"/>
                <a:gd name="T73" fmla="*/ 0 h 17"/>
                <a:gd name="T74" fmla="*/ 1 w 133"/>
                <a:gd name="T75" fmla="*/ 0 h 17"/>
                <a:gd name="T76" fmla="*/ 1 w 133"/>
                <a:gd name="T77" fmla="*/ 0 h 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3"/>
                <a:gd name="T118" fmla="*/ 0 h 17"/>
                <a:gd name="T119" fmla="*/ 133 w 133"/>
                <a:gd name="T120" fmla="*/ 17 h 1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3" h="17">
                  <a:moveTo>
                    <a:pt x="15" y="0"/>
                  </a:moveTo>
                  <a:lnTo>
                    <a:pt x="19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51" y="0"/>
                  </a:lnTo>
                  <a:lnTo>
                    <a:pt x="62" y="2"/>
                  </a:lnTo>
                  <a:lnTo>
                    <a:pt x="74" y="4"/>
                  </a:lnTo>
                  <a:lnTo>
                    <a:pt x="83" y="4"/>
                  </a:lnTo>
                  <a:lnTo>
                    <a:pt x="95" y="4"/>
                  </a:lnTo>
                  <a:lnTo>
                    <a:pt x="104" y="6"/>
                  </a:lnTo>
                  <a:lnTo>
                    <a:pt x="112" y="6"/>
                  </a:lnTo>
                  <a:lnTo>
                    <a:pt x="119" y="8"/>
                  </a:lnTo>
                  <a:lnTo>
                    <a:pt x="127" y="10"/>
                  </a:lnTo>
                  <a:lnTo>
                    <a:pt x="129" y="12"/>
                  </a:lnTo>
                  <a:lnTo>
                    <a:pt x="133" y="14"/>
                  </a:lnTo>
                  <a:lnTo>
                    <a:pt x="129" y="15"/>
                  </a:lnTo>
                  <a:lnTo>
                    <a:pt x="127" y="17"/>
                  </a:lnTo>
                  <a:lnTo>
                    <a:pt x="119" y="17"/>
                  </a:lnTo>
                  <a:lnTo>
                    <a:pt x="114" y="17"/>
                  </a:lnTo>
                  <a:lnTo>
                    <a:pt x="104" y="17"/>
                  </a:lnTo>
                  <a:lnTo>
                    <a:pt x="95" y="15"/>
                  </a:lnTo>
                  <a:lnTo>
                    <a:pt x="83" y="15"/>
                  </a:lnTo>
                  <a:lnTo>
                    <a:pt x="72" y="14"/>
                  </a:lnTo>
                  <a:lnTo>
                    <a:pt x="64" y="12"/>
                  </a:lnTo>
                  <a:lnTo>
                    <a:pt x="59" y="12"/>
                  </a:lnTo>
                  <a:lnTo>
                    <a:pt x="53" y="10"/>
                  </a:lnTo>
                  <a:lnTo>
                    <a:pt x="47" y="10"/>
                  </a:lnTo>
                  <a:lnTo>
                    <a:pt x="36" y="8"/>
                  </a:lnTo>
                  <a:lnTo>
                    <a:pt x="26" y="6"/>
                  </a:lnTo>
                  <a:lnTo>
                    <a:pt x="15" y="4"/>
                  </a:lnTo>
                  <a:lnTo>
                    <a:pt x="9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5" y="2"/>
                  </a:lnTo>
                  <a:lnTo>
                    <a:pt x="1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9" name="Freeform 69"/>
            <p:cNvSpPr>
              <a:spLocks/>
            </p:cNvSpPr>
            <p:nvPr/>
          </p:nvSpPr>
          <p:spPr bwMode="auto">
            <a:xfrm>
              <a:off x="3680" y="2651"/>
              <a:ext cx="36" cy="47"/>
            </a:xfrm>
            <a:custGeom>
              <a:avLst/>
              <a:gdLst>
                <a:gd name="T0" fmla="*/ 1 w 72"/>
                <a:gd name="T1" fmla="*/ 1 h 93"/>
                <a:gd name="T2" fmla="*/ 1 w 72"/>
                <a:gd name="T3" fmla="*/ 1 h 93"/>
                <a:gd name="T4" fmla="*/ 1 w 72"/>
                <a:gd name="T5" fmla="*/ 1 h 93"/>
                <a:gd name="T6" fmla="*/ 1 w 72"/>
                <a:gd name="T7" fmla="*/ 0 h 93"/>
                <a:gd name="T8" fmla="*/ 1 w 72"/>
                <a:gd name="T9" fmla="*/ 0 h 93"/>
                <a:gd name="T10" fmla="*/ 1 w 72"/>
                <a:gd name="T11" fmla="*/ 0 h 93"/>
                <a:gd name="T12" fmla="*/ 1 w 72"/>
                <a:gd name="T13" fmla="*/ 0 h 93"/>
                <a:gd name="T14" fmla="*/ 1 w 72"/>
                <a:gd name="T15" fmla="*/ 0 h 93"/>
                <a:gd name="T16" fmla="*/ 1 w 72"/>
                <a:gd name="T17" fmla="*/ 1 h 93"/>
                <a:gd name="T18" fmla="*/ 1 w 72"/>
                <a:gd name="T19" fmla="*/ 1 h 93"/>
                <a:gd name="T20" fmla="*/ 1 w 72"/>
                <a:gd name="T21" fmla="*/ 1 h 93"/>
                <a:gd name="T22" fmla="*/ 0 w 72"/>
                <a:gd name="T23" fmla="*/ 1 h 93"/>
                <a:gd name="T24" fmla="*/ 1 w 72"/>
                <a:gd name="T25" fmla="*/ 1 h 93"/>
                <a:gd name="T26" fmla="*/ 1 w 72"/>
                <a:gd name="T27" fmla="*/ 1 h 93"/>
                <a:gd name="T28" fmla="*/ 1 w 72"/>
                <a:gd name="T29" fmla="*/ 1 h 93"/>
                <a:gd name="T30" fmla="*/ 1 w 72"/>
                <a:gd name="T31" fmla="*/ 1 h 93"/>
                <a:gd name="T32" fmla="*/ 1 w 72"/>
                <a:gd name="T33" fmla="*/ 1 h 93"/>
                <a:gd name="T34" fmla="*/ 1 w 72"/>
                <a:gd name="T35" fmla="*/ 1 h 93"/>
                <a:gd name="T36" fmla="*/ 1 w 72"/>
                <a:gd name="T37" fmla="*/ 1 h 93"/>
                <a:gd name="T38" fmla="*/ 1 w 72"/>
                <a:gd name="T39" fmla="*/ 1 h 93"/>
                <a:gd name="T40" fmla="*/ 1 w 72"/>
                <a:gd name="T41" fmla="*/ 1 h 93"/>
                <a:gd name="T42" fmla="*/ 1 w 72"/>
                <a:gd name="T43" fmla="*/ 1 h 93"/>
                <a:gd name="T44" fmla="*/ 1 w 72"/>
                <a:gd name="T45" fmla="*/ 1 h 93"/>
                <a:gd name="T46" fmla="*/ 1 w 72"/>
                <a:gd name="T47" fmla="*/ 1 h 93"/>
                <a:gd name="T48" fmla="*/ 1 w 72"/>
                <a:gd name="T49" fmla="*/ 1 h 93"/>
                <a:gd name="T50" fmla="*/ 1 w 72"/>
                <a:gd name="T51" fmla="*/ 1 h 93"/>
                <a:gd name="T52" fmla="*/ 1 w 72"/>
                <a:gd name="T53" fmla="*/ 1 h 93"/>
                <a:gd name="T54" fmla="*/ 1 w 72"/>
                <a:gd name="T55" fmla="*/ 1 h 93"/>
                <a:gd name="T56" fmla="*/ 1 w 72"/>
                <a:gd name="T57" fmla="*/ 1 h 93"/>
                <a:gd name="T58" fmla="*/ 1 w 72"/>
                <a:gd name="T59" fmla="*/ 1 h 93"/>
                <a:gd name="T60" fmla="*/ 1 w 72"/>
                <a:gd name="T61" fmla="*/ 1 h 93"/>
                <a:gd name="T62" fmla="*/ 1 w 72"/>
                <a:gd name="T63" fmla="*/ 1 h 93"/>
                <a:gd name="T64" fmla="*/ 1 w 72"/>
                <a:gd name="T65" fmla="*/ 1 h 93"/>
                <a:gd name="T66" fmla="*/ 1 w 72"/>
                <a:gd name="T67" fmla="*/ 1 h 93"/>
                <a:gd name="T68" fmla="*/ 1 w 72"/>
                <a:gd name="T69" fmla="*/ 1 h 93"/>
                <a:gd name="T70" fmla="*/ 1 w 72"/>
                <a:gd name="T71" fmla="*/ 1 h 93"/>
                <a:gd name="T72" fmla="*/ 1 w 72"/>
                <a:gd name="T73" fmla="*/ 1 h 93"/>
                <a:gd name="T74" fmla="*/ 1 w 72"/>
                <a:gd name="T75" fmla="*/ 1 h 93"/>
                <a:gd name="T76" fmla="*/ 1 w 72"/>
                <a:gd name="T77" fmla="*/ 1 h 93"/>
                <a:gd name="T78" fmla="*/ 1 w 72"/>
                <a:gd name="T79" fmla="*/ 1 h 93"/>
                <a:gd name="T80" fmla="*/ 1 w 72"/>
                <a:gd name="T81" fmla="*/ 1 h 9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2"/>
                <a:gd name="T124" fmla="*/ 0 h 93"/>
                <a:gd name="T125" fmla="*/ 72 w 72"/>
                <a:gd name="T126" fmla="*/ 93 h 9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2" h="93">
                  <a:moveTo>
                    <a:pt x="53" y="4"/>
                  </a:moveTo>
                  <a:lnTo>
                    <a:pt x="53" y="2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2"/>
                  </a:lnTo>
                  <a:lnTo>
                    <a:pt x="13" y="4"/>
                  </a:lnTo>
                  <a:lnTo>
                    <a:pt x="9" y="6"/>
                  </a:lnTo>
                  <a:lnTo>
                    <a:pt x="0" y="30"/>
                  </a:lnTo>
                  <a:lnTo>
                    <a:pt x="7" y="80"/>
                  </a:lnTo>
                  <a:lnTo>
                    <a:pt x="5" y="82"/>
                  </a:lnTo>
                  <a:lnTo>
                    <a:pt x="4" y="85"/>
                  </a:lnTo>
                  <a:lnTo>
                    <a:pt x="4" y="87"/>
                  </a:lnTo>
                  <a:lnTo>
                    <a:pt x="5" y="89"/>
                  </a:lnTo>
                  <a:lnTo>
                    <a:pt x="9" y="89"/>
                  </a:lnTo>
                  <a:lnTo>
                    <a:pt x="19" y="91"/>
                  </a:lnTo>
                  <a:lnTo>
                    <a:pt x="26" y="91"/>
                  </a:lnTo>
                  <a:lnTo>
                    <a:pt x="34" y="91"/>
                  </a:lnTo>
                  <a:lnTo>
                    <a:pt x="40" y="91"/>
                  </a:lnTo>
                  <a:lnTo>
                    <a:pt x="47" y="93"/>
                  </a:lnTo>
                  <a:lnTo>
                    <a:pt x="53" y="93"/>
                  </a:lnTo>
                  <a:lnTo>
                    <a:pt x="57" y="89"/>
                  </a:lnTo>
                  <a:lnTo>
                    <a:pt x="57" y="84"/>
                  </a:lnTo>
                  <a:lnTo>
                    <a:pt x="59" y="78"/>
                  </a:lnTo>
                  <a:lnTo>
                    <a:pt x="61" y="72"/>
                  </a:lnTo>
                  <a:lnTo>
                    <a:pt x="64" y="66"/>
                  </a:lnTo>
                  <a:lnTo>
                    <a:pt x="66" y="59"/>
                  </a:lnTo>
                  <a:lnTo>
                    <a:pt x="70" y="51"/>
                  </a:lnTo>
                  <a:lnTo>
                    <a:pt x="72" y="46"/>
                  </a:lnTo>
                  <a:lnTo>
                    <a:pt x="72" y="44"/>
                  </a:lnTo>
                  <a:lnTo>
                    <a:pt x="70" y="38"/>
                  </a:lnTo>
                  <a:lnTo>
                    <a:pt x="70" y="32"/>
                  </a:lnTo>
                  <a:lnTo>
                    <a:pt x="66" y="25"/>
                  </a:lnTo>
                  <a:lnTo>
                    <a:pt x="62" y="19"/>
                  </a:lnTo>
                  <a:lnTo>
                    <a:pt x="59" y="13"/>
                  </a:lnTo>
                  <a:lnTo>
                    <a:pt x="55" y="8"/>
                  </a:lnTo>
                  <a:lnTo>
                    <a:pt x="53" y="4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Freeform 70"/>
            <p:cNvSpPr>
              <a:spLocks/>
            </p:cNvSpPr>
            <p:nvPr/>
          </p:nvSpPr>
          <p:spPr bwMode="auto">
            <a:xfrm>
              <a:off x="3687" y="2658"/>
              <a:ext cx="19" cy="31"/>
            </a:xfrm>
            <a:custGeom>
              <a:avLst/>
              <a:gdLst>
                <a:gd name="T0" fmla="*/ 0 w 40"/>
                <a:gd name="T1" fmla="*/ 0 h 63"/>
                <a:gd name="T2" fmla="*/ 0 w 40"/>
                <a:gd name="T3" fmla="*/ 0 h 63"/>
                <a:gd name="T4" fmla="*/ 0 w 40"/>
                <a:gd name="T5" fmla="*/ 0 h 63"/>
                <a:gd name="T6" fmla="*/ 0 w 40"/>
                <a:gd name="T7" fmla="*/ 0 h 63"/>
                <a:gd name="T8" fmla="*/ 0 w 40"/>
                <a:gd name="T9" fmla="*/ 0 h 63"/>
                <a:gd name="T10" fmla="*/ 0 w 40"/>
                <a:gd name="T11" fmla="*/ 0 h 63"/>
                <a:gd name="T12" fmla="*/ 0 w 40"/>
                <a:gd name="T13" fmla="*/ 0 h 63"/>
                <a:gd name="T14" fmla="*/ 0 w 40"/>
                <a:gd name="T15" fmla="*/ 0 h 63"/>
                <a:gd name="T16" fmla="*/ 0 w 40"/>
                <a:gd name="T17" fmla="*/ 0 h 63"/>
                <a:gd name="T18" fmla="*/ 0 w 40"/>
                <a:gd name="T19" fmla="*/ 0 h 63"/>
                <a:gd name="T20" fmla="*/ 0 w 40"/>
                <a:gd name="T21" fmla="*/ 0 h 63"/>
                <a:gd name="T22" fmla="*/ 0 w 40"/>
                <a:gd name="T23" fmla="*/ 0 h 63"/>
                <a:gd name="T24" fmla="*/ 0 w 40"/>
                <a:gd name="T25" fmla="*/ 0 h 63"/>
                <a:gd name="T26" fmla="*/ 0 w 40"/>
                <a:gd name="T27" fmla="*/ 0 h 63"/>
                <a:gd name="T28" fmla="*/ 0 w 40"/>
                <a:gd name="T29" fmla="*/ 0 h 63"/>
                <a:gd name="T30" fmla="*/ 0 w 40"/>
                <a:gd name="T31" fmla="*/ 0 h 63"/>
                <a:gd name="T32" fmla="*/ 0 w 40"/>
                <a:gd name="T33" fmla="*/ 0 h 63"/>
                <a:gd name="T34" fmla="*/ 0 w 40"/>
                <a:gd name="T35" fmla="*/ 0 h 63"/>
                <a:gd name="T36" fmla="*/ 0 w 40"/>
                <a:gd name="T37" fmla="*/ 0 h 63"/>
                <a:gd name="T38" fmla="*/ 0 w 40"/>
                <a:gd name="T39" fmla="*/ 0 h 63"/>
                <a:gd name="T40" fmla="*/ 0 w 40"/>
                <a:gd name="T41" fmla="*/ 0 h 63"/>
                <a:gd name="T42" fmla="*/ 0 w 40"/>
                <a:gd name="T43" fmla="*/ 0 h 63"/>
                <a:gd name="T44" fmla="*/ 0 w 40"/>
                <a:gd name="T45" fmla="*/ 0 h 63"/>
                <a:gd name="T46" fmla="*/ 0 w 40"/>
                <a:gd name="T47" fmla="*/ 0 h 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0"/>
                <a:gd name="T73" fmla="*/ 0 h 63"/>
                <a:gd name="T74" fmla="*/ 40 w 40"/>
                <a:gd name="T75" fmla="*/ 63 h 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0" h="63">
                  <a:moveTo>
                    <a:pt x="40" y="34"/>
                  </a:moveTo>
                  <a:lnTo>
                    <a:pt x="40" y="25"/>
                  </a:lnTo>
                  <a:lnTo>
                    <a:pt x="38" y="17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19" y="0"/>
                  </a:lnTo>
                  <a:lnTo>
                    <a:pt x="11" y="4"/>
                  </a:lnTo>
                  <a:lnTo>
                    <a:pt x="6" y="10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4" y="48"/>
                  </a:lnTo>
                  <a:lnTo>
                    <a:pt x="6" y="53"/>
                  </a:lnTo>
                  <a:lnTo>
                    <a:pt x="11" y="59"/>
                  </a:lnTo>
                  <a:lnTo>
                    <a:pt x="19" y="63"/>
                  </a:lnTo>
                  <a:lnTo>
                    <a:pt x="27" y="63"/>
                  </a:lnTo>
                  <a:lnTo>
                    <a:pt x="32" y="59"/>
                  </a:lnTo>
                  <a:lnTo>
                    <a:pt x="34" y="52"/>
                  </a:lnTo>
                  <a:lnTo>
                    <a:pt x="36" y="44"/>
                  </a:lnTo>
                  <a:lnTo>
                    <a:pt x="38" y="38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FFFF8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1" name="Freeform 71"/>
            <p:cNvSpPr>
              <a:spLocks/>
            </p:cNvSpPr>
            <p:nvPr/>
          </p:nvSpPr>
          <p:spPr bwMode="auto">
            <a:xfrm>
              <a:off x="2806" y="2419"/>
              <a:ext cx="94" cy="87"/>
            </a:xfrm>
            <a:custGeom>
              <a:avLst/>
              <a:gdLst>
                <a:gd name="T0" fmla="*/ 1 w 188"/>
                <a:gd name="T1" fmla="*/ 0 h 175"/>
                <a:gd name="T2" fmla="*/ 1 w 188"/>
                <a:gd name="T3" fmla="*/ 0 h 175"/>
                <a:gd name="T4" fmla="*/ 1 w 188"/>
                <a:gd name="T5" fmla="*/ 0 h 175"/>
                <a:gd name="T6" fmla="*/ 1 w 188"/>
                <a:gd name="T7" fmla="*/ 0 h 175"/>
                <a:gd name="T8" fmla="*/ 1 w 188"/>
                <a:gd name="T9" fmla="*/ 0 h 175"/>
                <a:gd name="T10" fmla="*/ 0 w 188"/>
                <a:gd name="T11" fmla="*/ 0 h 175"/>
                <a:gd name="T12" fmla="*/ 1 w 188"/>
                <a:gd name="T13" fmla="*/ 0 h 175"/>
                <a:gd name="T14" fmla="*/ 1 w 188"/>
                <a:gd name="T15" fmla="*/ 0 h 175"/>
                <a:gd name="T16" fmla="*/ 1 w 188"/>
                <a:gd name="T17" fmla="*/ 0 h 175"/>
                <a:gd name="T18" fmla="*/ 1 w 188"/>
                <a:gd name="T19" fmla="*/ 0 h 175"/>
                <a:gd name="T20" fmla="*/ 1 w 188"/>
                <a:gd name="T21" fmla="*/ 0 h 175"/>
                <a:gd name="T22" fmla="*/ 1 w 188"/>
                <a:gd name="T23" fmla="*/ 0 h 175"/>
                <a:gd name="T24" fmla="*/ 1 w 188"/>
                <a:gd name="T25" fmla="*/ 0 h 175"/>
                <a:gd name="T26" fmla="*/ 1 w 188"/>
                <a:gd name="T27" fmla="*/ 0 h 175"/>
                <a:gd name="T28" fmla="*/ 1 w 188"/>
                <a:gd name="T29" fmla="*/ 0 h 175"/>
                <a:gd name="T30" fmla="*/ 1 w 188"/>
                <a:gd name="T31" fmla="*/ 0 h 175"/>
                <a:gd name="T32" fmla="*/ 1 w 188"/>
                <a:gd name="T33" fmla="*/ 0 h 175"/>
                <a:gd name="T34" fmla="*/ 1 w 188"/>
                <a:gd name="T35" fmla="*/ 0 h 175"/>
                <a:gd name="T36" fmla="*/ 1 w 188"/>
                <a:gd name="T37" fmla="*/ 0 h 175"/>
                <a:gd name="T38" fmla="*/ 1 w 188"/>
                <a:gd name="T39" fmla="*/ 0 h 175"/>
                <a:gd name="T40" fmla="*/ 1 w 188"/>
                <a:gd name="T41" fmla="*/ 0 h 175"/>
                <a:gd name="T42" fmla="*/ 1 w 188"/>
                <a:gd name="T43" fmla="*/ 0 h 175"/>
                <a:gd name="T44" fmla="*/ 1 w 188"/>
                <a:gd name="T45" fmla="*/ 0 h 175"/>
                <a:gd name="T46" fmla="*/ 1 w 188"/>
                <a:gd name="T47" fmla="*/ 0 h 175"/>
                <a:gd name="T48" fmla="*/ 1 w 188"/>
                <a:gd name="T49" fmla="*/ 0 h 175"/>
                <a:gd name="T50" fmla="*/ 1 w 188"/>
                <a:gd name="T51" fmla="*/ 0 h 175"/>
                <a:gd name="T52" fmla="*/ 1 w 188"/>
                <a:gd name="T53" fmla="*/ 0 h 175"/>
                <a:gd name="T54" fmla="*/ 1 w 188"/>
                <a:gd name="T55" fmla="*/ 0 h 175"/>
                <a:gd name="T56" fmla="*/ 1 w 188"/>
                <a:gd name="T57" fmla="*/ 0 h 175"/>
                <a:gd name="T58" fmla="*/ 1 w 188"/>
                <a:gd name="T59" fmla="*/ 0 h 175"/>
                <a:gd name="T60" fmla="*/ 1 w 188"/>
                <a:gd name="T61" fmla="*/ 0 h 175"/>
                <a:gd name="T62" fmla="*/ 1 w 188"/>
                <a:gd name="T63" fmla="*/ 0 h 175"/>
                <a:gd name="T64" fmla="*/ 1 w 188"/>
                <a:gd name="T65" fmla="*/ 0 h 175"/>
                <a:gd name="T66" fmla="*/ 1 w 188"/>
                <a:gd name="T67" fmla="*/ 0 h 175"/>
                <a:gd name="T68" fmla="*/ 1 w 188"/>
                <a:gd name="T69" fmla="*/ 0 h 175"/>
                <a:gd name="T70" fmla="*/ 1 w 188"/>
                <a:gd name="T71" fmla="*/ 0 h 175"/>
                <a:gd name="T72" fmla="*/ 1 w 188"/>
                <a:gd name="T73" fmla="*/ 0 h 175"/>
                <a:gd name="T74" fmla="*/ 1 w 188"/>
                <a:gd name="T75" fmla="*/ 0 h 175"/>
                <a:gd name="T76" fmla="*/ 1 w 188"/>
                <a:gd name="T77" fmla="*/ 0 h 175"/>
                <a:gd name="T78" fmla="*/ 1 w 188"/>
                <a:gd name="T79" fmla="*/ 0 h 175"/>
                <a:gd name="T80" fmla="*/ 1 w 188"/>
                <a:gd name="T81" fmla="*/ 0 h 175"/>
                <a:gd name="T82" fmla="*/ 1 w 188"/>
                <a:gd name="T83" fmla="*/ 0 h 175"/>
                <a:gd name="T84" fmla="*/ 1 w 188"/>
                <a:gd name="T85" fmla="*/ 0 h 17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175"/>
                <a:gd name="T131" fmla="*/ 188 w 188"/>
                <a:gd name="T132" fmla="*/ 175 h 17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175">
                  <a:moveTo>
                    <a:pt x="66" y="0"/>
                  </a:moveTo>
                  <a:lnTo>
                    <a:pt x="61" y="2"/>
                  </a:lnTo>
                  <a:lnTo>
                    <a:pt x="53" y="6"/>
                  </a:lnTo>
                  <a:lnTo>
                    <a:pt x="47" y="10"/>
                  </a:lnTo>
                  <a:lnTo>
                    <a:pt x="41" y="13"/>
                  </a:lnTo>
                  <a:lnTo>
                    <a:pt x="30" y="21"/>
                  </a:lnTo>
                  <a:lnTo>
                    <a:pt x="22" y="30"/>
                  </a:lnTo>
                  <a:lnTo>
                    <a:pt x="15" y="38"/>
                  </a:lnTo>
                  <a:lnTo>
                    <a:pt x="9" y="48"/>
                  </a:lnTo>
                  <a:lnTo>
                    <a:pt x="5" y="59"/>
                  </a:lnTo>
                  <a:lnTo>
                    <a:pt x="2" y="68"/>
                  </a:lnTo>
                  <a:lnTo>
                    <a:pt x="0" y="78"/>
                  </a:lnTo>
                  <a:lnTo>
                    <a:pt x="2" y="89"/>
                  </a:lnTo>
                  <a:lnTo>
                    <a:pt x="3" y="99"/>
                  </a:lnTo>
                  <a:lnTo>
                    <a:pt x="7" y="108"/>
                  </a:lnTo>
                  <a:lnTo>
                    <a:pt x="15" y="118"/>
                  </a:lnTo>
                  <a:lnTo>
                    <a:pt x="22" y="127"/>
                  </a:lnTo>
                  <a:lnTo>
                    <a:pt x="26" y="131"/>
                  </a:lnTo>
                  <a:lnTo>
                    <a:pt x="32" y="137"/>
                  </a:lnTo>
                  <a:lnTo>
                    <a:pt x="40" y="141"/>
                  </a:lnTo>
                  <a:lnTo>
                    <a:pt x="45" y="146"/>
                  </a:lnTo>
                  <a:lnTo>
                    <a:pt x="47" y="146"/>
                  </a:lnTo>
                  <a:lnTo>
                    <a:pt x="53" y="148"/>
                  </a:lnTo>
                  <a:lnTo>
                    <a:pt x="57" y="148"/>
                  </a:lnTo>
                  <a:lnTo>
                    <a:pt x="62" y="150"/>
                  </a:lnTo>
                  <a:lnTo>
                    <a:pt x="66" y="152"/>
                  </a:lnTo>
                  <a:lnTo>
                    <a:pt x="74" y="154"/>
                  </a:lnTo>
                  <a:lnTo>
                    <a:pt x="81" y="156"/>
                  </a:lnTo>
                  <a:lnTo>
                    <a:pt x="89" y="158"/>
                  </a:lnTo>
                  <a:lnTo>
                    <a:pt x="97" y="160"/>
                  </a:lnTo>
                  <a:lnTo>
                    <a:pt x="106" y="164"/>
                  </a:lnTo>
                  <a:lnTo>
                    <a:pt x="116" y="164"/>
                  </a:lnTo>
                  <a:lnTo>
                    <a:pt x="127" y="165"/>
                  </a:lnTo>
                  <a:lnTo>
                    <a:pt x="137" y="167"/>
                  </a:lnTo>
                  <a:lnTo>
                    <a:pt x="150" y="171"/>
                  </a:lnTo>
                  <a:lnTo>
                    <a:pt x="159" y="173"/>
                  </a:lnTo>
                  <a:lnTo>
                    <a:pt x="169" y="173"/>
                  </a:lnTo>
                  <a:lnTo>
                    <a:pt x="175" y="173"/>
                  </a:lnTo>
                  <a:lnTo>
                    <a:pt x="180" y="175"/>
                  </a:lnTo>
                  <a:lnTo>
                    <a:pt x="186" y="173"/>
                  </a:lnTo>
                  <a:lnTo>
                    <a:pt x="188" y="173"/>
                  </a:lnTo>
                  <a:lnTo>
                    <a:pt x="184" y="171"/>
                  </a:lnTo>
                  <a:lnTo>
                    <a:pt x="178" y="167"/>
                  </a:lnTo>
                  <a:lnTo>
                    <a:pt x="175" y="165"/>
                  </a:lnTo>
                  <a:lnTo>
                    <a:pt x="169" y="164"/>
                  </a:lnTo>
                  <a:lnTo>
                    <a:pt x="163" y="160"/>
                  </a:lnTo>
                  <a:lnTo>
                    <a:pt x="154" y="158"/>
                  </a:lnTo>
                  <a:lnTo>
                    <a:pt x="144" y="154"/>
                  </a:lnTo>
                  <a:lnTo>
                    <a:pt x="133" y="150"/>
                  </a:lnTo>
                  <a:lnTo>
                    <a:pt x="125" y="148"/>
                  </a:lnTo>
                  <a:lnTo>
                    <a:pt x="118" y="146"/>
                  </a:lnTo>
                  <a:lnTo>
                    <a:pt x="110" y="145"/>
                  </a:lnTo>
                  <a:lnTo>
                    <a:pt x="104" y="143"/>
                  </a:lnTo>
                  <a:lnTo>
                    <a:pt x="95" y="141"/>
                  </a:lnTo>
                  <a:lnTo>
                    <a:pt x="89" y="139"/>
                  </a:lnTo>
                  <a:lnTo>
                    <a:pt x="81" y="135"/>
                  </a:lnTo>
                  <a:lnTo>
                    <a:pt x="76" y="135"/>
                  </a:lnTo>
                  <a:lnTo>
                    <a:pt x="66" y="131"/>
                  </a:lnTo>
                  <a:lnTo>
                    <a:pt x="59" y="127"/>
                  </a:lnTo>
                  <a:lnTo>
                    <a:pt x="53" y="124"/>
                  </a:lnTo>
                  <a:lnTo>
                    <a:pt x="47" y="122"/>
                  </a:lnTo>
                  <a:lnTo>
                    <a:pt x="40" y="118"/>
                  </a:lnTo>
                  <a:lnTo>
                    <a:pt x="34" y="114"/>
                  </a:lnTo>
                  <a:lnTo>
                    <a:pt x="28" y="112"/>
                  </a:lnTo>
                  <a:lnTo>
                    <a:pt x="24" y="108"/>
                  </a:lnTo>
                  <a:lnTo>
                    <a:pt x="19" y="99"/>
                  </a:lnTo>
                  <a:lnTo>
                    <a:pt x="15" y="91"/>
                  </a:lnTo>
                  <a:lnTo>
                    <a:pt x="15" y="82"/>
                  </a:lnTo>
                  <a:lnTo>
                    <a:pt x="21" y="74"/>
                  </a:lnTo>
                  <a:lnTo>
                    <a:pt x="24" y="65"/>
                  </a:lnTo>
                  <a:lnTo>
                    <a:pt x="30" y="55"/>
                  </a:lnTo>
                  <a:lnTo>
                    <a:pt x="34" y="48"/>
                  </a:lnTo>
                  <a:lnTo>
                    <a:pt x="38" y="44"/>
                  </a:lnTo>
                  <a:lnTo>
                    <a:pt x="43" y="32"/>
                  </a:lnTo>
                  <a:lnTo>
                    <a:pt x="49" y="27"/>
                  </a:lnTo>
                  <a:lnTo>
                    <a:pt x="53" y="21"/>
                  </a:lnTo>
                  <a:lnTo>
                    <a:pt x="57" y="19"/>
                  </a:lnTo>
                  <a:lnTo>
                    <a:pt x="61" y="17"/>
                  </a:lnTo>
                  <a:lnTo>
                    <a:pt x="66" y="15"/>
                  </a:lnTo>
                  <a:lnTo>
                    <a:pt x="72" y="13"/>
                  </a:lnTo>
                  <a:lnTo>
                    <a:pt x="74" y="10"/>
                  </a:lnTo>
                  <a:lnTo>
                    <a:pt x="74" y="8"/>
                  </a:lnTo>
                  <a:lnTo>
                    <a:pt x="74" y="6"/>
                  </a:lnTo>
                  <a:lnTo>
                    <a:pt x="70" y="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2" name="Freeform 72"/>
            <p:cNvSpPr>
              <a:spLocks/>
            </p:cNvSpPr>
            <p:nvPr/>
          </p:nvSpPr>
          <p:spPr bwMode="auto">
            <a:xfrm>
              <a:off x="3287" y="2438"/>
              <a:ext cx="23" cy="46"/>
            </a:xfrm>
            <a:custGeom>
              <a:avLst/>
              <a:gdLst>
                <a:gd name="T0" fmla="*/ 1 w 45"/>
                <a:gd name="T1" fmla="*/ 1 h 91"/>
                <a:gd name="T2" fmla="*/ 1 w 45"/>
                <a:gd name="T3" fmla="*/ 1 h 91"/>
                <a:gd name="T4" fmla="*/ 1 w 45"/>
                <a:gd name="T5" fmla="*/ 1 h 91"/>
                <a:gd name="T6" fmla="*/ 1 w 45"/>
                <a:gd name="T7" fmla="*/ 1 h 91"/>
                <a:gd name="T8" fmla="*/ 1 w 45"/>
                <a:gd name="T9" fmla="*/ 1 h 91"/>
                <a:gd name="T10" fmla="*/ 1 w 45"/>
                <a:gd name="T11" fmla="*/ 1 h 91"/>
                <a:gd name="T12" fmla="*/ 1 w 45"/>
                <a:gd name="T13" fmla="*/ 1 h 91"/>
                <a:gd name="T14" fmla="*/ 1 w 45"/>
                <a:gd name="T15" fmla="*/ 1 h 91"/>
                <a:gd name="T16" fmla="*/ 1 w 45"/>
                <a:gd name="T17" fmla="*/ 1 h 91"/>
                <a:gd name="T18" fmla="*/ 1 w 45"/>
                <a:gd name="T19" fmla="*/ 1 h 91"/>
                <a:gd name="T20" fmla="*/ 1 w 45"/>
                <a:gd name="T21" fmla="*/ 1 h 91"/>
                <a:gd name="T22" fmla="*/ 1 w 45"/>
                <a:gd name="T23" fmla="*/ 1 h 91"/>
                <a:gd name="T24" fmla="*/ 1 w 45"/>
                <a:gd name="T25" fmla="*/ 1 h 91"/>
                <a:gd name="T26" fmla="*/ 1 w 45"/>
                <a:gd name="T27" fmla="*/ 1 h 91"/>
                <a:gd name="T28" fmla="*/ 1 w 45"/>
                <a:gd name="T29" fmla="*/ 1 h 91"/>
                <a:gd name="T30" fmla="*/ 1 w 45"/>
                <a:gd name="T31" fmla="*/ 1 h 91"/>
                <a:gd name="T32" fmla="*/ 1 w 45"/>
                <a:gd name="T33" fmla="*/ 1 h 91"/>
                <a:gd name="T34" fmla="*/ 1 w 45"/>
                <a:gd name="T35" fmla="*/ 1 h 91"/>
                <a:gd name="T36" fmla="*/ 1 w 45"/>
                <a:gd name="T37" fmla="*/ 1 h 91"/>
                <a:gd name="T38" fmla="*/ 1 w 45"/>
                <a:gd name="T39" fmla="*/ 1 h 91"/>
                <a:gd name="T40" fmla="*/ 1 w 45"/>
                <a:gd name="T41" fmla="*/ 1 h 91"/>
                <a:gd name="T42" fmla="*/ 1 w 45"/>
                <a:gd name="T43" fmla="*/ 1 h 91"/>
                <a:gd name="T44" fmla="*/ 1 w 45"/>
                <a:gd name="T45" fmla="*/ 1 h 91"/>
                <a:gd name="T46" fmla="*/ 1 w 45"/>
                <a:gd name="T47" fmla="*/ 1 h 91"/>
                <a:gd name="T48" fmla="*/ 1 w 45"/>
                <a:gd name="T49" fmla="*/ 1 h 91"/>
                <a:gd name="T50" fmla="*/ 1 w 45"/>
                <a:gd name="T51" fmla="*/ 1 h 91"/>
                <a:gd name="T52" fmla="*/ 1 w 45"/>
                <a:gd name="T53" fmla="*/ 1 h 91"/>
                <a:gd name="T54" fmla="*/ 1 w 45"/>
                <a:gd name="T55" fmla="*/ 1 h 91"/>
                <a:gd name="T56" fmla="*/ 1 w 45"/>
                <a:gd name="T57" fmla="*/ 1 h 91"/>
                <a:gd name="T58" fmla="*/ 1 w 45"/>
                <a:gd name="T59" fmla="*/ 1 h 91"/>
                <a:gd name="T60" fmla="*/ 1 w 45"/>
                <a:gd name="T61" fmla="*/ 1 h 91"/>
                <a:gd name="T62" fmla="*/ 0 w 45"/>
                <a:gd name="T63" fmla="*/ 0 h 91"/>
                <a:gd name="T64" fmla="*/ 1 w 45"/>
                <a:gd name="T65" fmla="*/ 1 h 91"/>
                <a:gd name="T66" fmla="*/ 1 w 45"/>
                <a:gd name="T67" fmla="*/ 1 h 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91"/>
                <a:gd name="T104" fmla="*/ 45 w 45"/>
                <a:gd name="T105" fmla="*/ 91 h 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91">
                  <a:moveTo>
                    <a:pt x="3" y="4"/>
                  </a:moveTo>
                  <a:lnTo>
                    <a:pt x="7" y="8"/>
                  </a:lnTo>
                  <a:lnTo>
                    <a:pt x="11" y="15"/>
                  </a:lnTo>
                  <a:lnTo>
                    <a:pt x="17" y="21"/>
                  </a:lnTo>
                  <a:lnTo>
                    <a:pt x="22" y="29"/>
                  </a:lnTo>
                  <a:lnTo>
                    <a:pt x="24" y="36"/>
                  </a:lnTo>
                  <a:lnTo>
                    <a:pt x="26" y="42"/>
                  </a:lnTo>
                  <a:lnTo>
                    <a:pt x="28" y="49"/>
                  </a:lnTo>
                  <a:lnTo>
                    <a:pt x="28" y="57"/>
                  </a:lnTo>
                  <a:lnTo>
                    <a:pt x="26" y="68"/>
                  </a:lnTo>
                  <a:lnTo>
                    <a:pt x="21" y="78"/>
                  </a:lnTo>
                  <a:lnTo>
                    <a:pt x="11" y="86"/>
                  </a:lnTo>
                  <a:lnTo>
                    <a:pt x="9" y="89"/>
                  </a:lnTo>
                  <a:lnTo>
                    <a:pt x="11" y="91"/>
                  </a:lnTo>
                  <a:lnTo>
                    <a:pt x="17" y="91"/>
                  </a:lnTo>
                  <a:lnTo>
                    <a:pt x="22" y="89"/>
                  </a:lnTo>
                  <a:lnTo>
                    <a:pt x="30" y="86"/>
                  </a:lnTo>
                  <a:lnTo>
                    <a:pt x="36" y="82"/>
                  </a:lnTo>
                  <a:lnTo>
                    <a:pt x="38" y="78"/>
                  </a:lnTo>
                  <a:lnTo>
                    <a:pt x="38" y="72"/>
                  </a:lnTo>
                  <a:lnTo>
                    <a:pt x="40" y="67"/>
                  </a:lnTo>
                  <a:lnTo>
                    <a:pt x="43" y="61"/>
                  </a:lnTo>
                  <a:lnTo>
                    <a:pt x="45" y="55"/>
                  </a:lnTo>
                  <a:lnTo>
                    <a:pt x="45" y="48"/>
                  </a:lnTo>
                  <a:lnTo>
                    <a:pt x="43" y="40"/>
                  </a:lnTo>
                  <a:lnTo>
                    <a:pt x="40" y="32"/>
                  </a:lnTo>
                  <a:lnTo>
                    <a:pt x="32" y="23"/>
                  </a:lnTo>
                  <a:lnTo>
                    <a:pt x="24" y="17"/>
                  </a:lnTo>
                  <a:lnTo>
                    <a:pt x="19" y="11"/>
                  </a:lnTo>
                  <a:lnTo>
                    <a:pt x="13" y="10"/>
                  </a:lnTo>
                  <a:lnTo>
                    <a:pt x="9" y="6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3" name="Freeform 73"/>
            <p:cNvSpPr>
              <a:spLocks/>
            </p:cNvSpPr>
            <p:nvPr/>
          </p:nvSpPr>
          <p:spPr bwMode="auto">
            <a:xfrm>
              <a:off x="2252" y="2496"/>
              <a:ext cx="267" cy="126"/>
            </a:xfrm>
            <a:custGeom>
              <a:avLst/>
              <a:gdLst>
                <a:gd name="T0" fmla="*/ 0 w 535"/>
                <a:gd name="T1" fmla="*/ 0 h 253"/>
                <a:gd name="T2" fmla="*/ 0 w 535"/>
                <a:gd name="T3" fmla="*/ 0 h 253"/>
                <a:gd name="T4" fmla="*/ 0 w 535"/>
                <a:gd name="T5" fmla="*/ 0 h 253"/>
                <a:gd name="T6" fmla="*/ 1 w 535"/>
                <a:gd name="T7" fmla="*/ 0 h 253"/>
                <a:gd name="T8" fmla="*/ 1 w 535"/>
                <a:gd name="T9" fmla="*/ 0 h 253"/>
                <a:gd name="T10" fmla="*/ 1 w 535"/>
                <a:gd name="T11" fmla="*/ 0 h 253"/>
                <a:gd name="T12" fmla="*/ 1 w 535"/>
                <a:gd name="T13" fmla="*/ 0 h 253"/>
                <a:gd name="T14" fmla="*/ 1 w 535"/>
                <a:gd name="T15" fmla="*/ 0 h 253"/>
                <a:gd name="T16" fmla="*/ 1 w 535"/>
                <a:gd name="T17" fmla="*/ 0 h 253"/>
                <a:gd name="T18" fmla="*/ 1 w 535"/>
                <a:gd name="T19" fmla="*/ 0 h 253"/>
                <a:gd name="T20" fmla="*/ 1 w 535"/>
                <a:gd name="T21" fmla="*/ 0 h 253"/>
                <a:gd name="T22" fmla="*/ 1 w 535"/>
                <a:gd name="T23" fmla="*/ 0 h 253"/>
                <a:gd name="T24" fmla="*/ 1 w 535"/>
                <a:gd name="T25" fmla="*/ 0 h 253"/>
                <a:gd name="T26" fmla="*/ 2 w 535"/>
                <a:gd name="T27" fmla="*/ 0 h 253"/>
                <a:gd name="T28" fmla="*/ 2 w 535"/>
                <a:gd name="T29" fmla="*/ 0 h 253"/>
                <a:gd name="T30" fmla="*/ 2 w 535"/>
                <a:gd name="T31" fmla="*/ 0 h 253"/>
                <a:gd name="T32" fmla="*/ 1 w 535"/>
                <a:gd name="T33" fmla="*/ 0 h 253"/>
                <a:gd name="T34" fmla="*/ 1 w 535"/>
                <a:gd name="T35" fmla="*/ 0 h 253"/>
                <a:gd name="T36" fmla="*/ 1 w 535"/>
                <a:gd name="T37" fmla="*/ 0 h 253"/>
                <a:gd name="T38" fmla="*/ 1 w 535"/>
                <a:gd name="T39" fmla="*/ 0 h 253"/>
                <a:gd name="T40" fmla="*/ 1 w 535"/>
                <a:gd name="T41" fmla="*/ 0 h 253"/>
                <a:gd name="T42" fmla="*/ 1 w 535"/>
                <a:gd name="T43" fmla="*/ 0 h 253"/>
                <a:gd name="T44" fmla="*/ 1 w 535"/>
                <a:gd name="T45" fmla="*/ 0 h 253"/>
                <a:gd name="T46" fmla="*/ 1 w 535"/>
                <a:gd name="T47" fmla="*/ 0 h 253"/>
                <a:gd name="T48" fmla="*/ 1 w 535"/>
                <a:gd name="T49" fmla="*/ 0 h 253"/>
                <a:gd name="T50" fmla="*/ 0 w 535"/>
                <a:gd name="T51" fmla="*/ 0 h 253"/>
                <a:gd name="T52" fmla="*/ 0 w 535"/>
                <a:gd name="T53" fmla="*/ 0 h 253"/>
                <a:gd name="T54" fmla="*/ 0 w 535"/>
                <a:gd name="T55" fmla="*/ 0 h 253"/>
                <a:gd name="T56" fmla="*/ 0 w 535"/>
                <a:gd name="T57" fmla="*/ 0 h 253"/>
                <a:gd name="T58" fmla="*/ 0 w 535"/>
                <a:gd name="T59" fmla="*/ 0 h 253"/>
                <a:gd name="T60" fmla="*/ 0 w 535"/>
                <a:gd name="T61" fmla="*/ 0 h 253"/>
                <a:gd name="T62" fmla="*/ 0 w 535"/>
                <a:gd name="T63" fmla="*/ 0 h 253"/>
                <a:gd name="T64" fmla="*/ 0 w 535"/>
                <a:gd name="T65" fmla="*/ 0 h 253"/>
                <a:gd name="T66" fmla="*/ 0 w 535"/>
                <a:gd name="T67" fmla="*/ 0 h 253"/>
                <a:gd name="T68" fmla="*/ 0 w 535"/>
                <a:gd name="T69" fmla="*/ 0 h 253"/>
                <a:gd name="T70" fmla="*/ 0 w 535"/>
                <a:gd name="T71" fmla="*/ 0 h 253"/>
                <a:gd name="T72" fmla="*/ 0 w 535"/>
                <a:gd name="T73" fmla="*/ 0 h 253"/>
                <a:gd name="T74" fmla="*/ 0 w 535"/>
                <a:gd name="T75" fmla="*/ 0 h 253"/>
                <a:gd name="T76" fmla="*/ 0 w 535"/>
                <a:gd name="T77" fmla="*/ 0 h 253"/>
                <a:gd name="T78" fmla="*/ 0 w 535"/>
                <a:gd name="T79" fmla="*/ 0 h 253"/>
                <a:gd name="T80" fmla="*/ 0 w 535"/>
                <a:gd name="T81" fmla="*/ 0 h 253"/>
                <a:gd name="T82" fmla="*/ 0 w 535"/>
                <a:gd name="T83" fmla="*/ 0 h 253"/>
                <a:gd name="T84" fmla="*/ 0 w 535"/>
                <a:gd name="T85" fmla="*/ 0 h 253"/>
                <a:gd name="T86" fmla="*/ 0 w 535"/>
                <a:gd name="T87" fmla="*/ 0 h 253"/>
                <a:gd name="T88" fmla="*/ 0 w 535"/>
                <a:gd name="T89" fmla="*/ 0 h 253"/>
                <a:gd name="T90" fmla="*/ 0 w 535"/>
                <a:gd name="T91" fmla="*/ 0 h 253"/>
                <a:gd name="T92" fmla="*/ 0 w 535"/>
                <a:gd name="T93" fmla="*/ 0 h 253"/>
                <a:gd name="T94" fmla="*/ 0 w 535"/>
                <a:gd name="T95" fmla="*/ 0 h 2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35"/>
                <a:gd name="T145" fmla="*/ 0 h 253"/>
                <a:gd name="T146" fmla="*/ 535 w 535"/>
                <a:gd name="T147" fmla="*/ 253 h 2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35" h="253">
                  <a:moveTo>
                    <a:pt x="198" y="215"/>
                  </a:moveTo>
                  <a:lnTo>
                    <a:pt x="196" y="215"/>
                  </a:lnTo>
                  <a:lnTo>
                    <a:pt x="200" y="215"/>
                  </a:lnTo>
                  <a:lnTo>
                    <a:pt x="206" y="209"/>
                  </a:lnTo>
                  <a:lnTo>
                    <a:pt x="215" y="203"/>
                  </a:lnTo>
                  <a:lnTo>
                    <a:pt x="221" y="198"/>
                  </a:lnTo>
                  <a:lnTo>
                    <a:pt x="227" y="192"/>
                  </a:lnTo>
                  <a:lnTo>
                    <a:pt x="232" y="188"/>
                  </a:lnTo>
                  <a:lnTo>
                    <a:pt x="242" y="183"/>
                  </a:lnTo>
                  <a:lnTo>
                    <a:pt x="247" y="177"/>
                  </a:lnTo>
                  <a:lnTo>
                    <a:pt x="255" y="171"/>
                  </a:lnTo>
                  <a:lnTo>
                    <a:pt x="263" y="164"/>
                  </a:lnTo>
                  <a:lnTo>
                    <a:pt x="274" y="158"/>
                  </a:lnTo>
                  <a:lnTo>
                    <a:pt x="282" y="150"/>
                  </a:lnTo>
                  <a:lnTo>
                    <a:pt x="291" y="143"/>
                  </a:lnTo>
                  <a:lnTo>
                    <a:pt x="301" y="135"/>
                  </a:lnTo>
                  <a:lnTo>
                    <a:pt x="310" y="127"/>
                  </a:lnTo>
                  <a:lnTo>
                    <a:pt x="320" y="120"/>
                  </a:lnTo>
                  <a:lnTo>
                    <a:pt x="331" y="112"/>
                  </a:lnTo>
                  <a:lnTo>
                    <a:pt x="341" y="105"/>
                  </a:lnTo>
                  <a:lnTo>
                    <a:pt x="350" y="97"/>
                  </a:lnTo>
                  <a:lnTo>
                    <a:pt x="360" y="89"/>
                  </a:lnTo>
                  <a:lnTo>
                    <a:pt x="371" y="82"/>
                  </a:lnTo>
                  <a:lnTo>
                    <a:pt x="381" y="74"/>
                  </a:lnTo>
                  <a:lnTo>
                    <a:pt x="390" y="67"/>
                  </a:lnTo>
                  <a:lnTo>
                    <a:pt x="400" y="61"/>
                  </a:lnTo>
                  <a:lnTo>
                    <a:pt x="409" y="53"/>
                  </a:lnTo>
                  <a:lnTo>
                    <a:pt x="420" y="48"/>
                  </a:lnTo>
                  <a:lnTo>
                    <a:pt x="430" y="42"/>
                  </a:lnTo>
                  <a:lnTo>
                    <a:pt x="438" y="36"/>
                  </a:lnTo>
                  <a:lnTo>
                    <a:pt x="445" y="30"/>
                  </a:lnTo>
                  <a:lnTo>
                    <a:pt x="455" y="25"/>
                  </a:lnTo>
                  <a:lnTo>
                    <a:pt x="462" y="23"/>
                  </a:lnTo>
                  <a:lnTo>
                    <a:pt x="468" y="19"/>
                  </a:lnTo>
                  <a:lnTo>
                    <a:pt x="474" y="15"/>
                  </a:lnTo>
                  <a:lnTo>
                    <a:pt x="479" y="11"/>
                  </a:lnTo>
                  <a:lnTo>
                    <a:pt x="487" y="11"/>
                  </a:lnTo>
                  <a:lnTo>
                    <a:pt x="497" y="6"/>
                  </a:lnTo>
                  <a:lnTo>
                    <a:pt x="504" y="4"/>
                  </a:lnTo>
                  <a:lnTo>
                    <a:pt x="512" y="2"/>
                  </a:lnTo>
                  <a:lnTo>
                    <a:pt x="519" y="2"/>
                  </a:lnTo>
                  <a:lnTo>
                    <a:pt x="527" y="0"/>
                  </a:lnTo>
                  <a:lnTo>
                    <a:pt x="531" y="4"/>
                  </a:lnTo>
                  <a:lnTo>
                    <a:pt x="533" y="4"/>
                  </a:lnTo>
                  <a:lnTo>
                    <a:pt x="535" y="6"/>
                  </a:lnTo>
                  <a:lnTo>
                    <a:pt x="531" y="6"/>
                  </a:lnTo>
                  <a:lnTo>
                    <a:pt x="525" y="11"/>
                  </a:lnTo>
                  <a:lnTo>
                    <a:pt x="519" y="13"/>
                  </a:lnTo>
                  <a:lnTo>
                    <a:pt x="516" y="17"/>
                  </a:lnTo>
                  <a:lnTo>
                    <a:pt x="508" y="19"/>
                  </a:lnTo>
                  <a:lnTo>
                    <a:pt x="502" y="25"/>
                  </a:lnTo>
                  <a:lnTo>
                    <a:pt x="495" y="30"/>
                  </a:lnTo>
                  <a:lnTo>
                    <a:pt x="487" y="36"/>
                  </a:lnTo>
                  <a:lnTo>
                    <a:pt x="478" y="42"/>
                  </a:lnTo>
                  <a:lnTo>
                    <a:pt x="468" y="48"/>
                  </a:lnTo>
                  <a:lnTo>
                    <a:pt x="459" y="53"/>
                  </a:lnTo>
                  <a:lnTo>
                    <a:pt x="449" y="61"/>
                  </a:lnTo>
                  <a:lnTo>
                    <a:pt x="438" y="68"/>
                  </a:lnTo>
                  <a:lnTo>
                    <a:pt x="428" y="76"/>
                  </a:lnTo>
                  <a:lnTo>
                    <a:pt x="415" y="84"/>
                  </a:lnTo>
                  <a:lnTo>
                    <a:pt x="403" y="91"/>
                  </a:lnTo>
                  <a:lnTo>
                    <a:pt x="392" y="99"/>
                  </a:lnTo>
                  <a:lnTo>
                    <a:pt x="381" y="108"/>
                  </a:lnTo>
                  <a:lnTo>
                    <a:pt x="375" y="112"/>
                  </a:lnTo>
                  <a:lnTo>
                    <a:pt x="369" y="116"/>
                  </a:lnTo>
                  <a:lnTo>
                    <a:pt x="362" y="122"/>
                  </a:lnTo>
                  <a:lnTo>
                    <a:pt x="356" y="125"/>
                  </a:lnTo>
                  <a:lnTo>
                    <a:pt x="344" y="133"/>
                  </a:lnTo>
                  <a:lnTo>
                    <a:pt x="333" y="143"/>
                  </a:lnTo>
                  <a:lnTo>
                    <a:pt x="320" y="150"/>
                  </a:lnTo>
                  <a:lnTo>
                    <a:pt x="308" y="160"/>
                  </a:lnTo>
                  <a:lnTo>
                    <a:pt x="297" y="167"/>
                  </a:lnTo>
                  <a:lnTo>
                    <a:pt x="286" y="177"/>
                  </a:lnTo>
                  <a:lnTo>
                    <a:pt x="274" y="184"/>
                  </a:lnTo>
                  <a:lnTo>
                    <a:pt x="263" y="192"/>
                  </a:lnTo>
                  <a:lnTo>
                    <a:pt x="253" y="200"/>
                  </a:lnTo>
                  <a:lnTo>
                    <a:pt x="244" y="209"/>
                  </a:lnTo>
                  <a:lnTo>
                    <a:pt x="164" y="253"/>
                  </a:lnTo>
                  <a:lnTo>
                    <a:pt x="164" y="249"/>
                  </a:lnTo>
                  <a:lnTo>
                    <a:pt x="166" y="240"/>
                  </a:lnTo>
                  <a:lnTo>
                    <a:pt x="166" y="234"/>
                  </a:lnTo>
                  <a:lnTo>
                    <a:pt x="166" y="226"/>
                  </a:lnTo>
                  <a:lnTo>
                    <a:pt x="162" y="219"/>
                  </a:lnTo>
                  <a:lnTo>
                    <a:pt x="162" y="211"/>
                  </a:lnTo>
                  <a:lnTo>
                    <a:pt x="156" y="203"/>
                  </a:lnTo>
                  <a:lnTo>
                    <a:pt x="151" y="196"/>
                  </a:lnTo>
                  <a:lnTo>
                    <a:pt x="143" y="188"/>
                  </a:lnTo>
                  <a:lnTo>
                    <a:pt x="135" y="183"/>
                  </a:lnTo>
                  <a:lnTo>
                    <a:pt x="130" y="179"/>
                  </a:lnTo>
                  <a:lnTo>
                    <a:pt x="124" y="175"/>
                  </a:lnTo>
                  <a:lnTo>
                    <a:pt x="116" y="173"/>
                  </a:lnTo>
                  <a:lnTo>
                    <a:pt x="109" y="171"/>
                  </a:lnTo>
                  <a:lnTo>
                    <a:pt x="101" y="169"/>
                  </a:lnTo>
                  <a:lnTo>
                    <a:pt x="92" y="169"/>
                  </a:lnTo>
                  <a:lnTo>
                    <a:pt x="82" y="167"/>
                  </a:lnTo>
                  <a:lnTo>
                    <a:pt x="73" y="167"/>
                  </a:lnTo>
                  <a:lnTo>
                    <a:pt x="61" y="167"/>
                  </a:lnTo>
                  <a:lnTo>
                    <a:pt x="54" y="165"/>
                  </a:lnTo>
                  <a:lnTo>
                    <a:pt x="44" y="164"/>
                  </a:lnTo>
                  <a:lnTo>
                    <a:pt x="36" y="164"/>
                  </a:lnTo>
                  <a:lnTo>
                    <a:pt x="29" y="164"/>
                  </a:lnTo>
                  <a:lnTo>
                    <a:pt x="23" y="162"/>
                  </a:lnTo>
                  <a:lnTo>
                    <a:pt x="17" y="160"/>
                  </a:lnTo>
                  <a:lnTo>
                    <a:pt x="14" y="160"/>
                  </a:lnTo>
                  <a:lnTo>
                    <a:pt x="6" y="158"/>
                  </a:lnTo>
                  <a:lnTo>
                    <a:pt x="2" y="158"/>
                  </a:lnTo>
                  <a:lnTo>
                    <a:pt x="0" y="156"/>
                  </a:lnTo>
                  <a:lnTo>
                    <a:pt x="2" y="154"/>
                  </a:lnTo>
                  <a:lnTo>
                    <a:pt x="4" y="152"/>
                  </a:lnTo>
                  <a:lnTo>
                    <a:pt x="10" y="150"/>
                  </a:lnTo>
                  <a:lnTo>
                    <a:pt x="17" y="150"/>
                  </a:lnTo>
                  <a:lnTo>
                    <a:pt x="19" y="150"/>
                  </a:lnTo>
                  <a:lnTo>
                    <a:pt x="19" y="146"/>
                  </a:lnTo>
                  <a:lnTo>
                    <a:pt x="17" y="145"/>
                  </a:lnTo>
                  <a:lnTo>
                    <a:pt x="19" y="141"/>
                  </a:lnTo>
                  <a:lnTo>
                    <a:pt x="25" y="139"/>
                  </a:lnTo>
                  <a:lnTo>
                    <a:pt x="27" y="139"/>
                  </a:lnTo>
                  <a:lnTo>
                    <a:pt x="35" y="139"/>
                  </a:lnTo>
                  <a:lnTo>
                    <a:pt x="42" y="139"/>
                  </a:lnTo>
                  <a:lnTo>
                    <a:pt x="54" y="141"/>
                  </a:lnTo>
                  <a:lnTo>
                    <a:pt x="57" y="141"/>
                  </a:lnTo>
                  <a:lnTo>
                    <a:pt x="65" y="141"/>
                  </a:lnTo>
                  <a:lnTo>
                    <a:pt x="71" y="143"/>
                  </a:lnTo>
                  <a:lnTo>
                    <a:pt x="80" y="145"/>
                  </a:lnTo>
                  <a:lnTo>
                    <a:pt x="88" y="146"/>
                  </a:lnTo>
                  <a:lnTo>
                    <a:pt x="97" y="150"/>
                  </a:lnTo>
                  <a:lnTo>
                    <a:pt x="107" y="152"/>
                  </a:lnTo>
                  <a:lnTo>
                    <a:pt x="120" y="156"/>
                  </a:lnTo>
                  <a:lnTo>
                    <a:pt x="130" y="158"/>
                  </a:lnTo>
                  <a:lnTo>
                    <a:pt x="139" y="160"/>
                  </a:lnTo>
                  <a:lnTo>
                    <a:pt x="149" y="164"/>
                  </a:lnTo>
                  <a:lnTo>
                    <a:pt x="156" y="167"/>
                  </a:lnTo>
                  <a:lnTo>
                    <a:pt x="164" y="169"/>
                  </a:lnTo>
                  <a:lnTo>
                    <a:pt x="171" y="171"/>
                  </a:lnTo>
                  <a:lnTo>
                    <a:pt x="177" y="175"/>
                  </a:lnTo>
                  <a:lnTo>
                    <a:pt x="183" y="177"/>
                  </a:lnTo>
                  <a:lnTo>
                    <a:pt x="189" y="183"/>
                  </a:lnTo>
                  <a:lnTo>
                    <a:pt x="196" y="188"/>
                  </a:lnTo>
                  <a:lnTo>
                    <a:pt x="200" y="192"/>
                  </a:lnTo>
                  <a:lnTo>
                    <a:pt x="204" y="198"/>
                  </a:lnTo>
                  <a:lnTo>
                    <a:pt x="204" y="203"/>
                  </a:lnTo>
                  <a:lnTo>
                    <a:pt x="202" y="209"/>
                  </a:lnTo>
                  <a:lnTo>
                    <a:pt x="200" y="211"/>
                  </a:lnTo>
                  <a:lnTo>
                    <a:pt x="198" y="21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4" name="Freeform 74"/>
            <p:cNvSpPr>
              <a:spLocks/>
            </p:cNvSpPr>
            <p:nvPr/>
          </p:nvSpPr>
          <p:spPr bwMode="auto">
            <a:xfrm>
              <a:off x="2084" y="2410"/>
              <a:ext cx="752" cy="381"/>
            </a:xfrm>
            <a:custGeom>
              <a:avLst/>
              <a:gdLst>
                <a:gd name="T0" fmla="*/ 1 w 1504"/>
                <a:gd name="T1" fmla="*/ 2 h 760"/>
                <a:gd name="T2" fmla="*/ 1 w 1504"/>
                <a:gd name="T3" fmla="*/ 2 h 760"/>
                <a:gd name="T4" fmla="*/ 1 w 1504"/>
                <a:gd name="T5" fmla="*/ 2 h 760"/>
                <a:gd name="T6" fmla="*/ 1 w 1504"/>
                <a:gd name="T7" fmla="*/ 2 h 760"/>
                <a:gd name="T8" fmla="*/ 1 w 1504"/>
                <a:gd name="T9" fmla="*/ 1 h 760"/>
                <a:gd name="T10" fmla="*/ 1 w 1504"/>
                <a:gd name="T11" fmla="*/ 1 h 760"/>
                <a:gd name="T12" fmla="*/ 1 w 1504"/>
                <a:gd name="T13" fmla="*/ 1 h 760"/>
                <a:gd name="T14" fmla="*/ 1 w 1504"/>
                <a:gd name="T15" fmla="*/ 1 h 760"/>
                <a:gd name="T16" fmla="*/ 3 w 1504"/>
                <a:gd name="T17" fmla="*/ 1 h 760"/>
                <a:gd name="T18" fmla="*/ 3 w 1504"/>
                <a:gd name="T19" fmla="*/ 1 h 760"/>
                <a:gd name="T20" fmla="*/ 3 w 1504"/>
                <a:gd name="T21" fmla="*/ 1 h 760"/>
                <a:gd name="T22" fmla="*/ 3 w 1504"/>
                <a:gd name="T23" fmla="*/ 1 h 760"/>
                <a:gd name="T24" fmla="*/ 1 w 1504"/>
                <a:gd name="T25" fmla="*/ 1 h 760"/>
                <a:gd name="T26" fmla="*/ 1 w 1504"/>
                <a:gd name="T27" fmla="*/ 1 h 760"/>
                <a:gd name="T28" fmla="*/ 1 w 1504"/>
                <a:gd name="T29" fmla="*/ 1 h 760"/>
                <a:gd name="T30" fmla="*/ 1 w 1504"/>
                <a:gd name="T31" fmla="*/ 2 h 760"/>
                <a:gd name="T32" fmla="*/ 1 w 1504"/>
                <a:gd name="T33" fmla="*/ 2 h 760"/>
                <a:gd name="T34" fmla="*/ 1 w 1504"/>
                <a:gd name="T35" fmla="*/ 2 h 760"/>
                <a:gd name="T36" fmla="*/ 1 w 1504"/>
                <a:gd name="T37" fmla="*/ 2 h 760"/>
                <a:gd name="T38" fmla="*/ 1 w 1504"/>
                <a:gd name="T39" fmla="*/ 2 h 760"/>
                <a:gd name="T40" fmla="*/ 3 w 1504"/>
                <a:gd name="T41" fmla="*/ 2 h 760"/>
                <a:gd name="T42" fmla="*/ 3 w 1504"/>
                <a:gd name="T43" fmla="*/ 2 h 760"/>
                <a:gd name="T44" fmla="*/ 3 w 1504"/>
                <a:gd name="T45" fmla="*/ 2 h 760"/>
                <a:gd name="T46" fmla="*/ 3 w 1504"/>
                <a:gd name="T47" fmla="*/ 2 h 760"/>
                <a:gd name="T48" fmla="*/ 3 w 1504"/>
                <a:gd name="T49" fmla="*/ 2 h 760"/>
                <a:gd name="T50" fmla="*/ 3 w 1504"/>
                <a:gd name="T51" fmla="*/ 2 h 760"/>
                <a:gd name="T52" fmla="*/ 3 w 1504"/>
                <a:gd name="T53" fmla="*/ 2 h 760"/>
                <a:gd name="T54" fmla="*/ 3 w 1504"/>
                <a:gd name="T55" fmla="*/ 2 h 760"/>
                <a:gd name="T56" fmla="*/ 5 w 1504"/>
                <a:gd name="T57" fmla="*/ 2 h 760"/>
                <a:gd name="T58" fmla="*/ 5 w 1504"/>
                <a:gd name="T59" fmla="*/ 2 h 760"/>
                <a:gd name="T60" fmla="*/ 5 w 1504"/>
                <a:gd name="T61" fmla="*/ 2 h 760"/>
                <a:gd name="T62" fmla="*/ 5 w 1504"/>
                <a:gd name="T63" fmla="*/ 2 h 760"/>
                <a:gd name="T64" fmla="*/ 6 w 1504"/>
                <a:gd name="T65" fmla="*/ 2 h 760"/>
                <a:gd name="T66" fmla="*/ 6 w 1504"/>
                <a:gd name="T67" fmla="*/ 2 h 760"/>
                <a:gd name="T68" fmla="*/ 6 w 1504"/>
                <a:gd name="T69" fmla="*/ 2 h 760"/>
                <a:gd name="T70" fmla="*/ 6 w 1504"/>
                <a:gd name="T71" fmla="*/ 2 h 760"/>
                <a:gd name="T72" fmla="*/ 5 w 1504"/>
                <a:gd name="T73" fmla="*/ 3 h 760"/>
                <a:gd name="T74" fmla="*/ 5 w 1504"/>
                <a:gd name="T75" fmla="*/ 3 h 760"/>
                <a:gd name="T76" fmla="*/ 5 w 1504"/>
                <a:gd name="T77" fmla="*/ 3 h 760"/>
                <a:gd name="T78" fmla="*/ 5 w 1504"/>
                <a:gd name="T79" fmla="*/ 3 h 760"/>
                <a:gd name="T80" fmla="*/ 5 w 1504"/>
                <a:gd name="T81" fmla="*/ 3 h 760"/>
                <a:gd name="T82" fmla="*/ 3 w 1504"/>
                <a:gd name="T83" fmla="*/ 3 h 760"/>
                <a:gd name="T84" fmla="*/ 3 w 1504"/>
                <a:gd name="T85" fmla="*/ 3 h 760"/>
                <a:gd name="T86" fmla="*/ 3 w 1504"/>
                <a:gd name="T87" fmla="*/ 3 h 760"/>
                <a:gd name="T88" fmla="*/ 3 w 1504"/>
                <a:gd name="T89" fmla="*/ 3 h 760"/>
                <a:gd name="T90" fmla="*/ 3 w 1504"/>
                <a:gd name="T91" fmla="*/ 3 h 760"/>
                <a:gd name="T92" fmla="*/ 3 w 1504"/>
                <a:gd name="T93" fmla="*/ 3 h 760"/>
                <a:gd name="T94" fmla="*/ 3 w 1504"/>
                <a:gd name="T95" fmla="*/ 3 h 760"/>
                <a:gd name="T96" fmla="*/ 3 w 1504"/>
                <a:gd name="T97" fmla="*/ 3 h 760"/>
                <a:gd name="T98" fmla="*/ 1 w 1504"/>
                <a:gd name="T99" fmla="*/ 2 h 760"/>
                <a:gd name="T100" fmla="*/ 1 w 1504"/>
                <a:gd name="T101" fmla="*/ 2 h 760"/>
                <a:gd name="T102" fmla="*/ 1 w 1504"/>
                <a:gd name="T103" fmla="*/ 2 h 760"/>
                <a:gd name="T104" fmla="*/ 1 w 1504"/>
                <a:gd name="T105" fmla="*/ 2 h 760"/>
                <a:gd name="T106" fmla="*/ 1 w 1504"/>
                <a:gd name="T107" fmla="*/ 2 h 760"/>
                <a:gd name="T108" fmla="*/ 1 w 1504"/>
                <a:gd name="T109" fmla="*/ 2 h 760"/>
                <a:gd name="T110" fmla="*/ 1 w 1504"/>
                <a:gd name="T111" fmla="*/ 2 h 760"/>
                <a:gd name="T112" fmla="*/ 1 w 1504"/>
                <a:gd name="T113" fmla="*/ 2 h 7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04"/>
                <a:gd name="T172" fmla="*/ 0 h 760"/>
                <a:gd name="T173" fmla="*/ 1504 w 1504"/>
                <a:gd name="T174" fmla="*/ 760 h 7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04" h="760">
                  <a:moveTo>
                    <a:pt x="0" y="336"/>
                  </a:moveTo>
                  <a:lnTo>
                    <a:pt x="9" y="333"/>
                  </a:lnTo>
                  <a:lnTo>
                    <a:pt x="23" y="331"/>
                  </a:lnTo>
                  <a:lnTo>
                    <a:pt x="28" y="329"/>
                  </a:lnTo>
                  <a:lnTo>
                    <a:pt x="36" y="329"/>
                  </a:lnTo>
                  <a:lnTo>
                    <a:pt x="42" y="325"/>
                  </a:lnTo>
                  <a:lnTo>
                    <a:pt x="49" y="325"/>
                  </a:lnTo>
                  <a:lnTo>
                    <a:pt x="55" y="323"/>
                  </a:lnTo>
                  <a:lnTo>
                    <a:pt x="61" y="323"/>
                  </a:lnTo>
                  <a:lnTo>
                    <a:pt x="68" y="321"/>
                  </a:lnTo>
                  <a:lnTo>
                    <a:pt x="74" y="319"/>
                  </a:lnTo>
                  <a:lnTo>
                    <a:pt x="82" y="317"/>
                  </a:lnTo>
                  <a:lnTo>
                    <a:pt x="89" y="316"/>
                  </a:lnTo>
                  <a:lnTo>
                    <a:pt x="95" y="316"/>
                  </a:lnTo>
                  <a:lnTo>
                    <a:pt x="103" y="314"/>
                  </a:lnTo>
                  <a:lnTo>
                    <a:pt x="108" y="312"/>
                  </a:lnTo>
                  <a:lnTo>
                    <a:pt x="116" y="310"/>
                  </a:lnTo>
                  <a:lnTo>
                    <a:pt x="122" y="306"/>
                  </a:lnTo>
                  <a:lnTo>
                    <a:pt x="129" y="306"/>
                  </a:lnTo>
                  <a:lnTo>
                    <a:pt x="137" y="304"/>
                  </a:lnTo>
                  <a:lnTo>
                    <a:pt x="144" y="300"/>
                  </a:lnTo>
                  <a:lnTo>
                    <a:pt x="150" y="298"/>
                  </a:lnTo>
                  <a:lnTo>
                    <a:pt x="160" y="298"/>
                  </a:lnTo>
                  <a:lnTo>
                    <a:pt x="165" y="295"/>
                  </a:lnTo>
                  <a:lnTo>
                    <a:pt x="173" y="293"/>
                  </a:lnTo>
                  <a:lnTo>
                    <a:pt x="180" y="289"/>
                  </a:lnTo>
                  <a:lnTo>
                    <a:pt x="188" y="289"/>
                  </a:lnTo>
                  <a:lnTo>
                    <a:pt x="196" y="285"/>
                  </a:lnTo>
                  <a:lnTo>
                    <a:pt x="203" y="283"/>
                  </a:lnTo>
                  <a:lnTo>
                    <a:pt x="211" y="281"/>
                  </a:lnTo>
                  <a:lnTo>
                    <a:pt x="218" y="279"/>
                  </a:lnTo>
                  <a:lnTo>
                    <a:pt x="226" y="276"/>
                  </a:lnTo>
                  <a:lnTo>
                    <a:pt x="232" y="274"/>
                  </a:lnTo>
                  <a:lnTo>
                    <a:pt x="239" y="270"/>
                  </a:lnTo>
                  <a:lnTo>
                    <a:pt x="247" y="268"/>
                  </a:lnTo>
                  <a:lnTo>
                    <a:pt x="255" y="264"/>
                  </a:lnTo>
                  <a:lnTo>
                    <a:pt x="262" y="262"/>
                  </a:lnTo>
                  <a:lnTo>
                    <a:pt x="268" y="258"/>
                  </a:lnTo>
                  <a:lnTo>
                    <a:pt x="277" y="257"/>
                  </a:lnTo>
                  <a:lnTo>
                    <a:pt x="283" y="253"/>
                  </a:lnTo>
                  <a:lnTo>
                    <a:pt x="291" y="251"/>
                  </a:lnTo>
                  <a:lnTo>
                    <a:pt x="296" y="247"/>
                  </a:lnTo>
                  <a:lnTo>
                    <a:pt x="304" y="245"/>
                  </a:lnTo>
                  <a:lnTo>
                    <a:pt x="312" y="241"/>
                  </a:lnTo>
                  <a:lnTo>
                    <a:pt x="319" y="238"/>
                  </a:lnTo>
                  <a:lnTo>
                    <a:pt x="325" y="234"/>
                  </a:lnTo>
                  <a:lnTo>
                    <a:pt x="333" y="232"/>
                  </a:lnTo>
                  <a:lnTo>
                    <a:pt x="338" y="228"/>
                  </a:lnTo>
                  <a:lnTo>
                    <a:pt x="346" y="224"/>
                  </a:lnTo>
                  <a:lnTo>
                    <a:pt x="353" y="220"/>
                  </a:lnTo>
                  <a:lnTo>
                    <a:pt x="359" y="217"/>
                  </a:lnTo>
                  <a:lnTo>
                    <a:pt x="365" y="213"/>
                  </a:lnTo>
                  <a:lnTo>
                    <a:pt x="372" y="209"/>
                  </a:lnTo>
                  <a:lnTo>
                    <a:pt x="378" y="205"/>
                  </a:lnTo>
                  <a:lnTo>
                    <a:pt x="386" y="201"/>
                  </a:lnTo>
                  <a:lnTo>
                    <a:pt x="397" y="194"/>
                  </a:lnTo>
                  <a:lnTo>
                    <a:pt x="409" y="186"/>
                  </a:lnTo>
                  <a:lnTo>
                    <a:pt x="420" y="179"/>
                  </a:lnTo>
                  <a:lnTo>
                    <a:pt x="433" y="171"/>
                  </a:lnTo>
                  <a:lnTo>
                    <a:pt x="439" y="163"/>
                  </a:lnTo>
                  <a:lnTo>
                    <a:pt x="445" y="160"/>
                  </a:lnTo>
                  <a:lnTo>
                    <a:pt x="450" y="152"/>
                  </a:lnTo>
                  <a:lnTo>
                    <a:pt x="458" y="148"/>
                  </a:lnTo>
                  <a:lnTo>
                    <a:pt x="464" y="143"/>
                  </a:lnTo>
                  <a:lnTo>
                    <a:pt x="471" y="137"/>
                  </a:lnTo>
                  <a:lnTo>
                    <a:pt x="477" y="131"/>
                  </a:lnTo>
                  <a:lnTo>
                    <a:pt x="485" y="125"/>
                  </a:lnTo>
                  <a:lnTo>
                    <a:pt x="490" y="120"/>
                  </a:lnTo>
                  <a:lnTo>
                    <a:pt x="496" y="114"/>
                  </a:lnTo>
                  <a:lnTo>
                    <a:pt x="504" y="110"/>
                  </a:lnTo>
                  <a:lnTo>
                    <a:pt x="509" y="104"/>
                  </a:lnTo>
                  <a:lnTo>
                    <a:pt x="515" y="97"/>
                  </a:lnTo>
                  <a:lnTo>
                    <a:pt x="523" y="93"/>
                  </a:lnTo>
                  <a:lnTo>
                    <a:pt x="530" y="87"/>
                  </a:lnTo>
                  <a:lnTo>
                    <a:pt x="536" y="84"/>
                  </a:lnTo>
                  <a:lnTo>
                    <a:pt x="542" y="76"/>
                  </a:lnTo>
                  <a:lnTo>
                    <a:pt x="549" y="72"/>
                  </a:lnTo>
                  <a:lnTo>
                    <a:pt x="555" y="66"/>
                  </a:lnTo>
                  <a:lnTo>
                    <a:pt x="561" y="61"/>
                  </a:lnTo>
                  <a:lnTo>
                    <a:pt x="568" y="55"/>
                  </a:lnTo>
                  <a:lnTo>
                    <a:pt x="574" y="49"/>
                  </a:lnTo>
                  <a:lnTo>
                    <a:pt x="582" y="44"/>
                  </a:lnTo>
                  <a:lnTo>
                    <a:pt x="589" y="40"/>
                  </a:lnTo>
                  <a:lnTo>
                    <a:pt x="595" y="34"/>
                  </a:lnTo>
                  <a:lnTo>
                    <a:pt x="601" y="30"/>
                  </a:lnTo>
                  <a:lnTo>
                    <a:pt x="606" y="25"/>
                  </a:lnTo>
                  <a:lnTo>
                    <a:pt x="614" y="19"/>
                  </a:lnTo>
                  <a:lnTo>
                    <a:pt x="620" y="13"/>
                  </a:lnTo>
                  <a:lnTo>
                    <a:pt x="627" y="9"/>
                  </a:lnTo>
                  <a:lnTo>
                    <a:pt x="633" y="4"/>
                  </a:lnTo>
                  <a:lnTo>
                    <a:pt x="641" y="0"/>
                  </a:lnTo>
                  <a:lnTo>
                    <a:pt x="641" y="2"/>
                  </a:lnTo>
                  <a:lnTo>
                    <a:pt x="639" y="4"/>
                  </a:lnTo>
                  <a:lnTo>
                    <a:pt x="637" y="9"/>
                  </a:lnTo>
                  <a:lnTo>
                    <a:pt x="637" y="17"/>
                  </a:lnTo>
                  <a:lnTo>
                    <a:pt x="631" y="27"/>
                  </a:lnTo>
                  <a:lnTo>
                    <a:pt x="627" y="38"/>
                  </a:lnTo>
                  <a:lnTo>
                    <a:pt x="622" y="44"/>
                  </a:lnTo>
                  <a:lnTo>
                    <a:pt x="620" y="49"/>
                  </a:lnTo>
                  <a:lnTo>
                    <a:pt x="614" y="59"/>
                  </a:lnTo>
                  <a:lnTo>
                    <a:pt x="610" y="66"/>
                  </a:lnTo>
                  <a:lnTo>
                    <a:pt x="513" y="194"/>
                  </a:lnTo>
                  <a:lnTo>
                    <a:pt x="507" y="194"/>
                  </a:lnTo>
                  <a:lnTo>
                    <a:pt x="500" y="196"/>
                  </a:lnTo>
                  <a:lnTo>
                    <a:pt x="492" y="198"/>
                  </a:lnTo>
                  <a:lnTo>
                    <a:pt x="487" y="200"/>
                  </a:lnTo>
                  <a:lnTo>
                    <a:pt x="479" y="201"/>
                  </a:lnTo>
                  <a:lnTo>
                    <a:pt x="473" y="203"/>
                  </a:lnTo>
                  <a:lnTo>
                    <a:pt x="466" y="205"/>
                  </a:lnTo>
                  <a:lnTo>
                    <a:pt x="460" y="207"/>
                  </a:lnTo>
                  <a:lnTo>
                    <a:pt x="452" y="209"/>
                  </a:lnTo>
                  <a:lnTo>
                    <a:pt x="445" y="211"/>
                  </a:lnTo>
                  <a:lnTo>
                    <a:pt x="439" y="213"/>
                  </a:lnTo>
                  <a:lnTo>
                    <a:pt x="431" y="217"/>
                  </a:lnTo>
                  <a:lnTo>
                    <a:pt x="420" y="220"/>
                  </a:lnTo>
                  <a:lnTo>
                    <a:pt x="409" y="224"/>
                  </a:lnTo>
                  <a:lnTo>
                    <a:pt x="401" y="226"/>
                  </a:lnTo>
                  <a:lnTo>
                    <a:pt x="395" y="228"/>
                  </a:lnTo>
                  <a:lnTo>
                    <a:pt x="390" y="230"/>
                  </a:lnTo>
                  <a:lnTo>
                    <a:pt x="384" y="234"/>
                  </a:lnTo>
                  <a:lnTo>
                    <a:pt x="371" y="238"/>
                  </a:lnTo>
                  <a:lnTo>
                    <a:pt x="361" y="243"/>
                  </a:lnTo>
                  <a:lnTo>
                    <a:pt x="350" y="247"/>
                  </a:lnTo>
                  <a:lnTo>
                    <a:pt x="338" y="253"/>
                  </a:lnTo>
                  <a:lnTo>
                    <a:pt x="329" y="257"/>
                  </a:lnTo>
                  <a:lnTo>
                    <a:pt x="319" y="262"/>
                  </a:lnTo>
                  <a:lnTo>
                    <a:pt x="310" y="266"/>
                  </a:lnTo>
                  <a:lnTo>
                    <a:pt x="302" y="270"/>
                  </a:lnTo>
                  <a:lnTo>
                    <a:pt x="295" y="276"/>
                  </a:lnTo>
                  <a:lnTo>
                    <a:pt x="287" y="279"/>
                  </a:lnTo>
                  <a:lnTo>
                    <a:pt x="279" y="283"/>
                  </a:lnTo>
                  <a:lnTo>
                    <a:pt x="274" y="287"/>
                  </a:lnTo>
                  <a:lnTo>
                    <a:pt x="268" y="291"/>
                  </a:lnTo>
                  <a:lnTo>
                    <a:pt x="264" y="295"/>
                  </a:lnTo>
                  <a:lnTo>
                    <a:pt x="257" y="300"/>
                  </a:lnTo>
                  <a:lnTo>
                    <a:pt x="255" y="306"/>
                  </a:lnTo>
                  <a:lnTo>
                    <a:pt x="255" y="312"/>
                  </a:lnTo>
                  <a:lnTo>
                    <a:pt x="258" y="316"/>
                  </a:lnTo>
                  <a:lnTo>
                    <a:pt x="260" y="316"/>
                  </a:lnTo>
                  <a:lnTo>
                    <a:pt x="266" y="319"/>
                  </a:lnTo>
                  <a:lnTo>
                    <a:pt x="272" y="321"/>
                  </a:lnTo>
                  <a:lnTo>
                    <a:pt x="277" y="325"/>
                  </a:lnTo>
                  <a:lnTo>
                    <a:pt x="285" y="329"/>
                  </a:lnTo>
                  <a:lnTo>
                    <a:pt x="293" y="335"/>
                  </a:lnTo>
                  <a:lnTo>
                    <a:pt x="300" y="338"/>
                  </a:lnTo>
                  <a:lnTo>
                    <a:pt x="310" y="344"/>
                  </a:lnTo>
                  <a:lnTo>
                    <a:pt x="319" y="348"/>
                  </a:lnTo>
                  <a:lnTo>
                    <a:pt x="331" y="354"/>
                  </a:lnTo>
                  <a:lnTo>
                    <a:pt x="342" y="359"/>
                  </a:lnTo>
                  <a:lnTo>
                    <a:pt x="353" y="367"/>
                  </a:lnTo>
                  <a:lnTo>
                    <a:pt x="363" y="373"/>
                  </a:lnTo>
                  <a:lnTo>
                    <a:pt x="376" y="380"/>
                  </a:lnTo>
                  <a:lnTo>
                    <a:pt x="388" y="386"/>
                  </a:lnTo>
                  <a:lnTo>
                    <a:pt x="401" y="392"/>
                  </a:lnTo>
                  <a:lnTo>
                    <a:pt x="410" y="397"/>
                  </a:lnTo>
                  <a:lnTo>
                    <a:pt x="424" y="403"/>
                  </a:lnTo>
                  <a:lnTo>
                    <a:pt x="433" y="409"/>
                  </a:lnTo>
                  <a:lnTo>
                    <a:pt x="447" y="414"/>
                  </a:lnTo>
                  <a:lnTo>
                    <a:pt x="458" y="418"/>
                  </a:lnTo>
                  <a:lnTo>
                    <a:pt x="469" y="424"/>
                  </a:lnTo>
                  <a:lnTo>
                    <a:pt x="479" y="428"/>
                  </a:lnTo>
                  <a:lnTo>
                    <a:pt x="490" y="433"/>
                  </a:lnTo>
                  <a:lnTo>
                    <a:pt x="500" y="435"/>
                  </a:lnTo>
                  <a:lnTo>
                    <a:pt x="509" y="439"/>
                  </a:lnTo>
                  <a:lnTo>
                    <a:pt x="519" y="441"/>
                  </a:lnTo>
                  <a:lnTo>
                    <a:pt x="526" y="445"/>
                  </a:lnTo>
                  <a:lnTo>
                    <a:pt x="534" y="445"/>
                  </a:lnTo>
                  <a:lnTo>
                    <a:pt x="540" y="445"/>
                  </a:lnTo>
                  <a:lnTo>
                    <a:pt x="545" y="445"/>
                  </a:lnTo>
                  <a:lnTo>
                    <a:pt x="553" y="445"/>
                  </a:lnTo>
                  <a:lnTo>
                    <a:pt x="557" y="441"/>
                  </a:lnTo>
                  <a:lnTo>
                    <a:pt x="563" y="439"/>
                  </a:lnTo>
                  <a:lnTo>
                    <a:pt x="572" y="435"/>
                  </a:lnTo>
                  <a:lnTo>
                    <a:pt x="582" y="433"/>
                  </a:lnTo>
                  <a:lnTo>
                    <a:pt x="591" y="428"/>
                  </a:lnTo>
                  <a:lnTo>
                    <a:pt x="604" y="422"/>
                  </a:lnTo>
                  <a:lnTo>
                    <a:pt x="610" y="418"/>
                  </a:lnTo>
                  <a:lnTo>
                    <a:pt x="618" y="416"/>
                  </a:lnTo>
                  <a:lnTo>
                    <a:pt x="625" y="414"/>
                  </a:lnTo>
                  <a:lnTo>
                    <a:pt x="633" y="412"/>
                  </a:lnTo>
                  <a:lnTo>
                    <a:pt x="639" y="409"/>
                  </a:lnTo>
                  <a:lnTo>
                    <a:pt x="646" y="405"/>
                  </a:lnTo>
                  <a:lnTo>
                    <a:pt x="654" y="401"/>
                  </a:lnTo>
                  <a:lnTo>
                    <a:pt x="661" y="399"/>
                  </a:lnTo>
                  <a:lnTo>
                    <a:pt x="669" y="395"/>
                  </a:lnTo>
                  <a:lnTo>
                    <a:pt x="679" y="392"/>
                  </a:lnTo>
                  <a:lnTo>
                    <a:pt x="686" y="388"/>
                  </a:lnTo>
                  <a:lnTo>
                    <a:pt x="696" y="386"/>
                  </a:lnTo>
                  <a:lnTo>
                    <a:pt x="703" y="380"/>
                  </a:lnTo>
                  <a:lnTo>
                    <a:pt x="713" y="376"/>
                  </a:lnTo>
                  <a:lnTo>
                    <a:pt x="720" y="374"/>
                  </a:lnTo>
                  <a:lnTo>
                    <a:pt x="730" y="371"/>
                  </a:lnTo>
                  <a:lnTo>
                    <a:pt x="737" y="367"/>
                  </a:lnTo>
                  <a:lnTo>
                    <a:pt x="749" y="363"/>
                  </a:lnTo>
                  <a:lnTo>
                    <a:pt x="756" y="359"/>
                  </a:lnTo>
                  <a:lnTo>
                    <a:pt x="766" y="357"/>
                  </a:lnTo>
                  <a:lnTo>
                    <a:pt x="774" y="352"/>
                  </a:lnTo>
                  <a:lnTo>
                    <a:pt x="781" y="348"/>
                  </a:lnTo>
                  <a:lnTo>
                    <a:pt x="791" y="346"/>
                  </a:lnTo>
                  <a:lnTo>
                    <a:pt x="798" y="342"/>
                  </a:lnTo>
                  <a:lnTo>
                    <a:pt x="808" y="338"/>
                  </a:lnTo>
                  <a:lnTo>
                    <a:pt x="815" y="335"/>
                  </a:lnTo>
                  <a:lnTo>
                    <a:pt x="825" y="331"/>
                  </a:lnTo>
                  <a:lnTo>
                    <a:pt x="833" y="329"/>
                  </a:lnTo>
                  <a:lnTo>
                    <a:pt x="840" y="325"/>
                  </a:lnTo>
                  <a:lnTo>
                    <a:pt x="848" y="321"/>
                  </a:lnTo>
                  <a:lnTo>
                    <a:pt x="855" y="317"/>
                  </a:lnTo>
                  <a:lnTo>
                    <a:pt x="863" y="316"/>
                  </a:lnTo>
                  <a:lnTo>
                    <a:pt x="869" y="312"/>
                  </a:lnTo>
                  <a:lnTo>
                    <a:pt x="876" y="310"/>
                  </a:lnTo>
                  <a:lnTo>
                    <a:pt x="884" y="306"/>
                  </a:lnTo>
                  <a:lnTo>
                    <a:pt x="891" y="304"/>
                  </a:lnTo>
                  <a:lnTo>
                    <a:pt x="901" y="298"/>
                  </a:lnTo>
                  <a:lnTo>
                    <a:pt x="912" y="295"/>
                  </a:lnTo>
                  <a:lnTo>
                    <a:pt x="922" y="291"/>
                  </a:lnTo>
                  <a:lnTo>
                    <a:pt x="931" y="287"/>
                  </a:lnTo>
                  <a:lnTo>
                    <a:pt x="937" y="283"/>
                  </a:lnTo>
                  <a:lnTo>
                    <a:pt x="943" y="283"/>
                  </a:lnTo>
                  <a:lnTo>
                    <a:pt x="945" y="281"/>
                  </a:lnTo>
                  <a:lnTo>
                    <a:pt x="947" y="281"/>
                  </a:lnTo>
                  <a:lnTo>
                    <a:pt x="933" y="393"/>
                  </a:lnTo>
                  <a:lnTo>
                    <a:pt x="937" y="393"/>
                  </a:lnTo>
                  <a:lnTo>
                    <a:pt x="943" y="395"/>
                  </a:lnTo>
                  <a:lnTo>
                    <a:pt x="952" y="397"/>
                  </a:lnTo>
                  <a:lnTo>
                    <a:pt x="962" y="399"/>
                  </a:lnTo>
                  <a:lnTo>
                    <a:pt x="971" y="401"/>
                  </a:lnTo>
                  <a:lnTo>
                    <a:pt x="983" y="405"/>
                  </a:lnTo>
                  <a:lnTo>
                    <a:pt x="996" y="409"/>
                  </a:lnTo>
                  <a:lnTo>
                    <a:pt x="1007" y="411"/>
                  </a:lnTo>
                  <a:lnTo>
                    <a:pt x="1017" y="414"/>
                  </a:lnTo>
                  <a:lnTo>
                    <a:pt x="1028" y="418"/>
                  </a:lnTo>
                  <a:lnTo>
                    <a:pt x="1038" y="422"/>
                  </a:lnTo>
                  <a:lnTo>
                    <a:pt x="1045" y="426"/>
                  </a:lnTo>
                  <a:lnTo>
                    <a:pt x="1051" y="431"/>
                  </a:lnTo>
                  <a:lnTo>
                    <a:pt x="1055" y="435"/>
                  </a:lnTo>
                  <a:lnTo>
                    <a:pt x="1057" y="441"/>
                  </a:lnTo>
                  <a:lnTo>
                    <a:pt x="1059" y="443"/>
                  </a:lnTo>
                  <a:lnTo>
                    <a:pt x="1066" y="445"/>
                  </a:lnTo>
                  <a:lnTo>
                    <a:pt x="1072" y="443"/>
                  </a:lnTo>
                  <a:lnTo>
                    <a:pt x="1078" y="443"/>
                  </a:lnTo>
                  <a:lnTo>
                    <a:pt x="1085" y="441"/>
                  </a:lnTo>
                  <a:lnTo>
                    <a:pt x="1093" y="441"/>
                  </a:lnTo>
                  <a:lnTo>
                    <a:pt x="1102" y="439"/>
                  </a:lnTo>
                  <a:lnTo>
                    <a:pt x="1112" y="435"/>
                  </a:lnTo>
                  <a:lnTo>
                    <a:pt x="1121" y="433"/>
                  </a:lnTo>
                  <a:lnTo>
                    <a:pt x="1133" y="433"/>
                  </a:lnTo>
                  <a:lnTo>
                    <a:pt x="1144" y="430"/>
                  </a:lnTo>
                  <a:lnTo>
                    <a:pt x="1156" y="428"/>
                  </a:lnTo>
                  <a:lnTo>
                    <a:pt x="1167" y="424"/>
                  </a:lnTo>
                  <a:lnTo>
                    <a:pt x="1179" y="422"/>
                  </a:lnTo>
                  <a:lnTo>
                    <a:pt x="1190" y="418"/>
                  </a:lnTo>
                  <a:lnTo>
                    <a:pt x="1201" y="416"/>
                  </a:lnTo>
                  <a:lnTo>
                    <a:pt x="1211" y="412"/>
                  </a:lnTo>
                  <a:lnTo>
                    <a:pt x="1224" y="411"/>
                  </a:lnTo>
                  <a:lnTo>
                    <a:pt x="1234" y="407"/>
                  </a:lnTo>
                  <a:lnTo>
                    <a:pt x="1245" y="405"/>
                  </a:lnTo>
                  <a:lnTo>
                    <a:pt x="1255" y="401"/>
                  </a:lnTo>
                  <a:lnTo>
                    <a:pt x="1264" y="399"/>
                  </a:lnTo>
                  <a:lnTo>
                    <a:pt x="1272" y="395"/>
                  </a:lnTo>
                  <a:lnTo>
                    <a:pt x="1279" y="395"/>
                  </a:lnTo>
                  <a:lnTo>
                    <a:pt x="1285" y="393"/>
                  </a:lnTo>
                  <a:lnTo>
                    <a:pt x="1293" y="392"/>
                  </a:lnTo>
                  <a:lnTo>
                    <a:pt x="1300" y="390"/>
                  </a:lnTo>
                  <a:lnTo>
                    <a:pt x="1304" y="390"/>
                  </a:lnTo>
                  <a:lnTo>
                    <a:pt x="1435" y="354"/>
                  </a:lnTo>
                  <a:lnTo>
                    <a:pt x="1504" y="354"/>
                  </a:lnTo>
                  <a:lnTo>
                    <a:pt x="1502" y="354"/>
                  </a:lnTo>
                  <a:lnTo>
                    <a:pt x="1498" y="354"/>
                  </a:lnTo>
                  <a:lnTo>
                    <a:pt x="1490" y="355"/>
                  </a:lnTo>
                  <a:lnTo>
                    <a:pt x="1479" y="359"/>
                  </a:lnTo>
                  <a:lnTo>
                    <a:pt x="1473" y="361"/>
                  </a:lnTo>
                  <a:lnTo>
                    <a:pt x="1466" y="363"/>
                  </a:lnTo>
                  <a:lnTo>
                    <a:pt x="1458" y="367"/>
                  </a:lnTo>
                  <a:lnTo>
                    <a:pt x="1450" y="371"/>
                  </a:lnTo>
                  <a:lnTo>
                    <a:pt x="1443" y="374"/>
                  </a:lnTo>
                  <a:lnTo>
                    <a:pt x="1433" y="376"/>
                  </a:lnTo>
                  <a:lnTo>
                    <a:pt x="1426" y="382"/>
                  </a:lnTo>
                  <a:lnTo>
                    <a:pt x="1416" y="388"/>
                  </a:lnTo>
                  <a:lnTo>
                    <a:pt x="1405" y="393"/>
                  </a:lnTo>
                  <a:lnTo>
                    <a:pt x="1395" y="399"/>
                  </a:lnTo>
                  <a:lnTo>
                    <a:pt x="1384" y="407"/>
                  </a:lnTo>
                  <a:lnTo>
                    <a:pt x="1374" y="412"/>
                  </a:lnTo>
                  <a:lnTo>
                    <a:pt x="1361" y="420"/>
                  </a:lnTo>
                  <a:lnTo>
                    <a:pt x="1352" y="430"/>
                  </a:lnTo>
                  <a:lnTo>
                    <a:pt x="1338" y="439"/>
                  </a:lnTo>
                  <a:lnTo>
                    <a:pt x="1329" y="450"/>
                  </a:lnTo>
                  <a:lnTo>
                    <a:pt x="1315" y="460"/>
                  </a:lnTo>
                  <a:lnTo>
                    <a:pt x="1304" y="469"/>
                  </a:lnTo>
                  <a:lnTo>
                    <a:pt x="1298" y="475"/>
                  </a:lnTo>
                  <a:lnTo>
                    <a:pt x="1293" y="481"/>
                  </a:lnTo>
                  <a:lnTo>
                    <a:pt x="1287" y="489"/>
                  </a:lnTo>
                  <a:lnTo>
                    <a:pt x="1281" y="494"/>
                  </a:lnTo>
                  <a:lnTo>
                    <a:pt x="1275" y="502"/>
                  </a:lnTo>
                  <a:lnTo>
                    <a:pt x="1270" y="509"/>
                  </a:lnTo>
                  <a:lnTo>
                    <a:pt x="1264" y="515"/>
                  </a:lnTo>
                  <a:lnTo>
                    <a:pt x="1258" y="523"/>
                  </a:lnTo>
                  <a:lnTo>
                    <a:pt x="1251" y="528"/>
                  </a:lnTo>
                  <a:lnTo>
                    <a:pt x="1245" y="538"/>
                  </a:lnTo>
                  <a:lnTo>
                    <a:pt x="1239" y="546"/>
                  </a:lnTo>
                  <a:lnTo>
                    <a:pt x="1236" y="553"/>
                  </a:lnTo>
                  <a:lnTo>
                    <a:pt x="1228" y="561"/>
                  </a:lnTo>
                  <a:lnTo>
                    <a:pt x="1222" y="568"/>
                  </a:lnTo>
                  <a:lnTo>
                    <a:pt x="1217" y="576"/>
                  </a:lnTo>
                  <a:lnTo>
                    <a:pt x="1211" y="584"/>
                  </a:lnTo>
                  <a:lnTo>
                    <a:pt x="1203" y="591"/>
                  </a:lnTo>
                  <a:lnTo>
                    <a:pt x="1198" y="597"/>
                  </a:lnTo>
                  <a:lnTo>
                    <a:pt x="1190" y="604"/>
                  </a:lnTo>
                  <a:lnTo>
                    <a:pt x="1184" y="610"/>
                  </a:lnTo>
                  <a:lnTo>
                    <a:pt x="1175" y="616"/>
                  </a:lnTo>
                  <a:lnTo>
                    <a:pt x="1169" y="622"/>
                  </a:lnTo>
                  <a:lnTo>
                    <a:pt x="1161" y="627"/>
                  </a:lnTo>
                  <a:lnTo>
                    <a:pt x="1154" y="635"/>
                  </a:lnTo>
                  <a:lnTo>
                    <a:pt x="1146" y="641"/>
                  </a:lnTo>
                  <a:lnTo>
                    <a:pt x="1139" y="646"/>
                  </a:lnTo>
                  <a:lnTo>
                    <a:pt x="1131" y="652"/>
                  </a:lnTo>
                  <a:lnTo>
                    <a:pt x="1125" y="658"/>
                  </a:lnTo>
                  <a:lnTo>
                    <a:pt x="1116" y="662"/>
                  </a:lnTo>
                  <a:lnTo>
                    <a:pt x="1108" y="667"/>
                  </a:lnTo>
                  <a:lnTo>
                    <a:pt x="1099" y="671"/>
                  </a:lnTo>
                  <a:lnTo>
                    <a:pt x="1091" y="677"/>
                  </a:lnTo>
                  <a:lnTo>
                    <a:pt x="1083" y="681"/>
                  </a:lnTo>
                  <a:lnTo>
                    <a:pt x="1076" y="684"/>
                  </a:lnTo>
                  <a:lnTo>
                    <a:pt x="1068" y="690"/>
                  </a:lnTo>
                  <a:lnTo>
                    <a:pt x="1061" y="694"/>
                  </a:lnTo>
                  <a:lnTo>
                    <a:pt x="1051" y="698"/>
                  </a:lnTo>
                  <a:lnTo>
                    <a:pt x="1044" y="701"/>
                  </a:lnTo>
                  <a:lnTo>
                    <a:pt x="1036" y="703"/>
                  </a:lnTo>
                  <a:lnTo>
                    <a:pt x="1028" y="707"/>
                  </a:lnTo>
                  <a:lnTo>
                    <a:pt x="1021" y="711"/>
                  </a:lnTo>
                  <a:lnTo>
                    <a:pt x="1013" y="715"/>
                  </a:lnTo>
                  <a:lnTo>
                    <a:pt x="1007" y="717"/>
                  </a:lnTo>
                  <a:lnTo>
                    <a:pt x="1000" y="720"/>
                  </a:lnTo>
                  <a:lnTo>
                    <a:pt x="992" y="722"/>
                  </a:lnTo>
                  <a:lnTo>
                    <a:pt x="985" y="726"/>
                  </a:lnTo>
                  <a:lnTo>
                    <a:pt x="975" y="728"/>
                  </a:lnTo>
                  <a:lnTo>
                    <a:pt x="969" y="730"/>
                  </a:lnTo>
                  <a:lnTo>
                    <a:pt x="962" y="732"/>
                  </a:lnTo>
                  <a:lnTo>
                    <a:pt x="956" y="734"/>
                  </a:lnTo>
                  <a:lnTo>
                    <a:pt x="948" y="738"/>
                  </a:lnTo>
                  <a:lnTo>
                    <a:pt x="943" y="739"/>
                  </a:lnTo>
                  <a:lnTo>
                    <a:pt x="935" y="739"/>
                  </a:lnTo>
                  <a:lnTo>
                    <a:pt x="928" y="743"/>
                  </a:lnTo>
                  <a:lnTo>
                    <a:pt x="922" y="743"/>
                  </a:lnTo>
                  <a:lnTo>
                    <a:pt x="916" y="745"/>
                  </a:lnTo>
                  <a:lnTo>
                    <a:pt x="905" y="749"/>
                  </a:lnTo>
                  <a:lnTo>
                    <a:pt x="897" y="751"/>
                  </a:lnTo>
                  <a:lnTo>
                    <a:pt x="886" y="753"/>
                  </a:lnTo>
                  <a:lnTo>
                    <a:pt x="880" y="755"/>
                  </a:lnTo>
                  <a:lnTo>
                    <a:pt x="872" y="757"/>
                  </a:lnTo>
                  <a:lnTo>
                    <a:pt x="867" y="758"/>
                  </a:lnTo>
                  <a:lnTo>
                    <a:pt x="857" y="760"/>
                  </a:lnTo>
                  <a:lnTo>
                    <a:pt x="855" y="760"/>
                  </a:lnTo>
                  <a:lnTo>
                    <a:pt x="853" y="760"/>
                  </a:lnTo>
                  <a:lnTo>
                    <a:pt x="852" y="757"/>
                  </a:lnTo>
                  <a:lnTo>
                    <a:pt x="846" y="753"/>
                  </a:lnTo>
                  <a:lnTo>
                    <a:pt x="840" y="749"/>
                  </a:lnTo>
                  <a:lnTo>
                    <a:pt x="831" y="739"/>
                  </a:lnTo>
                  <a:lnTo>
                    <a:pt x="821" y="734"/>
                  </a:lnTo>
                  <a:lnTo>
                    <a:pt x="810" y="724"/>
                  </a:lnTo>
                  <a:lnTo>
                    <a:pt x="798" y="715"/>
                  </a:lnTo>
                  <a:lnTo>
                    <a:pt x="791" y="709"/>
                  </a:lnTo>
                  <a:lnTo>
                    <a:pt x="785" y="703"/>
                  </a:lnTo>
                  <a:lnTo>
                    <a:pt x="775" y="698"/>
                  </a:lnTo>
                  <a:lnTo>
                    <a:pt x="770" y="692"/>
                  </a:lnTo>
                  <a:lnTo>
                    <a:pt x="762" y="686"/>
                  </a:lnTo>
                  <a:lnTo>
                    <a:pt x="755" y="681"/>
                  </a:lnTo>
                  <a:lnTo>
                    <a:pt x="745" y="675"/>
                  </a:lnTo>
                  <a:lnTo>
                    <a:pt x="739" y="669"/>
                  </a:lnTo>
                  <a:lnTo>
                    <a:pt x="730" y="662"/>
                  </a:lnTo>
                  <a:lnTo>
                    <a:pt x="720" y="656"/>
                  </a:lnTo>
                  <a:lnTo>
                    <a:pt x="711" y="648"/>
                  </a:lnTo>
                  <a:lnTo>
                    <a:pt x="703" y="641"/>
                  </a:lnTo>
                  <a:lnTo>
                    <a:pt x="696" y="635"/>
                  </a:lnTo>
                  <a:lnTo>
                    <a:pt x="686" y="627"/>
                  </a:lnTo>
                  <a:lnTo>
                    <a:pt x="677" y="622"/>
                  </a:lnTo>
                  <a:lnTo>
                    <a:pt x="669" y="616"/>
                  </a:lnTo>
                  <a:lnTo>
                    <a:pt x="660" y="608"/>
                  </a:lnTo>
                  <a:lnTo>
                    <a:pt x="650" y="601"/>
                  </a:lnTo>
                  <a:lnTo>
                    <a:pt x="639" y="593"/>
                  </a:lnTo>
                  <a:lnTo>
                    <a:pt x="631" y="587"/>
                  </a:lnTo>
                  <a:lnTo>
                    <a:pt x="620" y="580"/>
                  </a:lnTo>
                  <a:lnTo>
                    <a:pt x="610" y="574"/>
                  </a:lnTo>
                  <a:lnTo>
                    <a:pt x="603" y="566"/>
                  </a:lnTo>
                  <a:lnTo>
                    <a:pt x="595" y="561"/>
                  </a:lnTo>
                  <a:lnTo>
                    <a:pt x="583" y="553"/>
                  </a:lnTo>
                  <a:lnTo>
                    <a:pt x="574" y="547"/>
                  </a:lnTo>
                  <a:lnTo>
                    <a:pt x="566" y="540"/>
                  </a:lnTo>
                  <a:lnTo>
                    <a:pt x="557" y="534"/>
                  </a:lnTo>
                  <a:lnTo>
                    <a:pt x="547" y="528"/>
                  </a:lnTo>
                  <a:lnTo>
                    <a:pt x="540" y="523"/>
                  </a:lnTo>
                  <a:lnTo>
                    <a:pt x="530" y="517"/>
                  </a:lnTo>
                  <a:lnTo>
                    <a:pt x="525" y="513"/>
                  </a:lnTo>
                  <a:lnTo>
                    <a:pt x="515" y="506"/>
                  </a:lnTo>
                  <a:lnTo>
                    <a:pt x="507" y="502"/>
                  </a:lnTo>
                  <a:lnTo>
                    <a:pt x="498" y="496"/>
                  </a:lnTo>
                  <a:lnTo>
                    <a:pt x="490" y="492"/>
                  </a:lnTo>
                  <a:lnTo>
                    <a:pt x="483" y="487"/>
                  </a:lnTo>
                  <a:lnTo>
                    <a:pt x="475" y="483"/>
                  </a:lnTo>
                  <a:lnTo>
                    <a:pt x="469" y="479"/>
                  </a:lnTo>
                  <a:lnTo>
                    <a:pt x="464" y="475"/>
                  </a:lnTo>
                  <a:lnTo>
                    <a:pt x="456" y="473"/>
                  </a:lnTo>
                  <a:lnTo>
                    <a:pt x="450" y="469"/>
                  </a:lnTo>
                  <a:lnTo>
                    <a:pt x="445" y="466"/>
                  </a:lnTo>
                  <a:lnTo>
                    <a:pt x="439" y="464"/>
                  </a:lnTo>
                  <a:lnTo>
                    <a:pt x="430" y="462"/>
                  </a:lnTo>
                  <a:lnTo>
                    <a:pt x="424" y="460"/>
                  </a:lnTo>
                  <a:lnTo>
                    <a:pt x="414" y="456"/>
                  </a:lnTo>
                  <a:lnTo>
                    <a:pt x="403" y="454"/>
                  </a:lnTo>
                  <a:lnTo>
                    <a:pt x="391" y="450"/>
                  </a:lnTo>
                  <a:lnTo>
                    <a:pt x="380" y="449"/>
                  </a:lnTo>
                  <a:lnTo>
                    <a:pt x="374" y="447"/>
                  </a:lnTo>
                  <a:lnTo>
                    <a:pt x="367" y="445"/>
                  </a:lnTo>
                  <a:lnTo>
                    <a:pt x="361" y="441"/>
                  </a:lnTo>
                  <a:lnTo>
                    <a:pt x="353" y="441"/>
                  </a:lnTo>
                  <a:lnTo>
                    <a:pt x="346" y="439"/>
                  </a:lnTo>
                  <a:lnTo>
                    <a:pt x="338" y="435"/>
                  </a:lnTo>
                  <a:lnTo>
                    <a:pt x="331" y="433"/>
                  </a:lnTo>
                  <a:lnTo>
                    <a:pt x="323" y="433"/>
                  </a:lnTo>
                  <a:lnTo>
                    <a:pt x="314" y="430"/>
                  </a:lnTo>
                  <a:lnTo>
                    <a:pt x="306" y="428"/>
                  </a:lnTo>
                  <a:lnTo>
                    <a:pt x="296" y="424"/>
                  </a:lnTo>
                  <a:lnTo>
                    <a:pt x="289" y="422"/>
                  </a:lnTo>
                  <a:lnTo>
                    <a:pt x="279" y="418"/>
                  </a:lnTo>
                  <a:lnTo>
                    <a:pt x="272" y="416"/>
                  </a:lnTo>
                  <a:lnTo>
                    <a:pt x="262" y="414"/>
                  </a:lnTo>
                  <a:lnTo>
                    <a:pt x="255" y="412"/>
                  </a:lnTo>
                  <a:lnTo>
                    <a:pt x="243" y="409"/>
                  </a:lnTo>
                  <a:lnTo>
                    <a:pt x="234" y="407"/>
                  </a:lnTo>
                  <a:lnTo>
                    <a:pt x="226" y="403"/>
                  </a:lnTo>
                  <a:lnTo>
                    <a:pt x="217" y="401"/>
                  </a:lnTo>
                  <a:lnTo>
                    <a:pt x="207" y="397"/>
                  </a:lnTo>
                  <a:lnTo>
                    <a:pt x="198" y="395"/>
                  </a:lnTo>
                  <a:lnTo>
                    <a:pt x="190" y="393"/>
                  </a:lnTo>
                  <a:lnTo>
                    <a:pt x="180" y="392"/>
                  </a:lnTo>
                  <a:lnTo>
                    <a:pt x="171" y="388"/>
                  </a:lnTo>
                  <a:lnTo>
                    <a:pt x="163" y="384"/>
                  </a:lnTo>
                  <a:lnTo>
                    <a:pt x="154" y="382"/>
                  </a:lnTo>
                  <a:lnTo>
                    <a:pt x="144" y="380"/>
                  </a:lnTo>
                  <a:lnTo>
                    <a:pt x="137" y="376"/>
                  </a:lnTo>
                  <a:lnTo>
                    <a:pt x="127" y="374"/>
                  </a:lnTo>
                  <a:lnTo>
                    <a:pt x="120" y="371"/>
                  </a:lnTo>
                  <a:lnTo>
                    <a:pt x="112" y="369"/>
                  </a:lnTo>
                  <a:lnTo>
                    <a:pt x="103" y="365"/>
                  </a:lnTo>
                  <a:lnTo>
                    <a:pt x="95" y="363"/>
                  </a:lnTo>
                  <a:lnTo>
                    <a:pt x="89" y="361"/>
                  </a:lnTo>
                  <a:lnTo>
                    <a:pt x="82" y="359"/>
                  </a:lnTo>
                  <a:lnTo>
                    <a:pt x="74" y="357"/>
                  </a:lnTo>
                  <a:lnTo>
                    <a:pt x="66" y="355"/>
                  </a:lnTo>
                  <a:lnTo>
                    <a:pt x="61" y="354"/>
                  </a:lnTo>
                  <a:lnTo>
                    <a:pt x="55" y="352"/>
                  </a:lnTo>
                  <a:lnTo>
                    <a:pt x="47" y="348"/>
                  </a:lnTo>
                  <a:lnTo>
                    <a:pt x="42" y="348"/>
                  </a:lnTo>
                  <a:lnTo>
                    <a:pt x="36" y="346"/>
                  </a:lnTo>
                  <a:lnTo>
                    <a:pt x="30" y="344"/>
                  </a:lnTo>
                  <a:lnTo>
                    <a:pt x="21" y="342"/>
                  </a:lnTo>
                  <a:lnTo>
                    <a:pt x="15" y="340"/>
                  </a:lnTo>
                  <a:lnTo>
                    <a:pt x="7" y="338"/>
                  </a:lnTo>
                  <a:lnTo>
                    <a:pt x="4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96DE0A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5" name="Freeform 75"/>
            <p:cNvSpPr>
              <a:spLocks/>
            </p:cNvSpPr>
            <p:nvPr/>
          </p:nvSpPr>
          <p:spPr bwMode="auto">
            <a:xfrm>
              <a:off x="3031" y="2403"/>
              <a:ext cx="255" cy="114"/>
            </a:xfrm>
            <a:custGeom>
              <a:avLst/>
              <a:gdLst>
                <a:gd name="T0" fmla="*/ 0 w 512"/>
                <a:gd name="T1" fmla="*/ 1 h 228"/>
                <a:gd name="T2" fmla="*/ 0 w 512"/>
                <a:gd name="T3" fmla="*/ 1 h 228"/>
                <a:gd name="T4" fmla="*/ 1 w 512"/>
                <a:gd name="T5" fmla="*/ 1 h 228"/>
                <a:gd name="T6" fmla="*/ 1 w 512"/>
                <a:gd name="T7" fmla="*/ 1 h 228"/>
                <a:gd name="T8" fmla="*/ 1 w 512"/>
                <a:gd name="T9" fmla="*/ 1 h 228"/>
                <a:gd name="T10" fmla="*/ 1 w 512"/>
                <a:gd name="T11" fmla="*/ 1 h 228"/>
                <a:gd name="T12" fmla="*/ 1 w 512"/>
                <a:gd name="T13" fmla="*/ 1 h 228"/>
                <a:gd name="T14" fmla="*/ 1 w 512"/>
                <a:gd name="T15" fmla="*/ 1 h 228"/>
                <a:gd name="T16" fmla="*/ 0 w 512"/>
                <a:gd name="T17" fmla="*/ 1 h 228"/>
                <a:gd name="T18" fmla="*/ 0 w 512"/>
                <a:gd name="T19" fmla="*/ 1 h 228"/>
                <a:gd name="T20" fmla="*/ 0 w 512"/>
                <a:gd name="T21" fmla="*/ 1 h 228"/>
                <a:gd name="T22" fmla="*/ 0 w 512"/>
                <a:gd name="T23" fmla="*/ 1 h 228"/>
                <a:gd name="T24" fmla="*/ 0 w 512"/>
                <a:gd name="T25" fmla="*/ 1 h 228"/>
                <a:gd name="T26" fmla="*/ 0 w 512"/>
                <a:gd name="T27" fmla="*/ 1 h 228"/>
                <a:gd name="T28" fmla="*/ 0 w 512"/>
                <a:gd name="T29" fmla="*/ 1 h 228"/>
                <a:gd name="T30" fmla="*/ 0 w 512"/>
                <a:gd name="T31" fmla="*/ 1 h 228"/>
                <a:gd name="T32" fmla="*/ 0 w 512"/>
                <a:gd name="T33" fmla="*/ 1 h 228"/>
                <a:gd name="T34" fmla="*/ 0 w 512"/>
                <a:gd name="T35" fmla="*/ 1 h 228"/>
                <a:gd name="T36" fmla="*/ 0 w 512"/>
                <a:gd name="T37" fmla="*/ 1 h 228"/>
                <a:gd name="T38" fmla="*/ 0 w 512"/>
                <a:gd name="T39" fmla="*/ 1 h 228"/>
                <a:gd name="T40" fmla="*/ 0 w 512"/>
                <a:gd name="T41" fmla="*/ 1 h 228"/>
                <a:gd name="T42" fmla="*/ 0 w 512"/>
                <a:gd name="T43" fmla="*/ 1 h 228"/>
                <a:gd name="T44" fmla="*/ 1 w 512"/>
                <a:gd name="T45" fmla="*/ 1 h 228"/>
                <a:gd name="T46" fmla="*/ 1 w 512"/>
                <a:gd name="T47" fmla="*/ 1 h 228"/>
                <a:gd name="T48" fmla="*/ 1 w 512"/>
                <a:gd name="T49" fmla="*/ 1 h 228"/>
                <a:gd name="T50" fmla="*/ 1 w 512"/>
                <a:gd name="T51" fmla="*/ 1 h 228"/>
                <a:gd name="T52" fmla="*/ 1 w 512"/>
                <a:gd name="T53" fmla="*/ 1 h 228"/>
                <a:gd name="T54" fmla="*/ 1 w 512"/>
                <a:gd name="T55" fmla="*/ 1 h 228"/>
                <a:gd name="T56" fmla="*/ 1 w 512"/>
                <a:gd name="T57" fmla="*/ 1 h 228"/>
                <a:gd name="T58" fmla="*/ 1 w 512"/>
                <a:gd name="T59" fmla="*/ 1 h 228"/>
                <a:gd name="T60" fmla="*/ 1 w 512"/>
                <a:gd name="T61" fmla="*/ 1 h 228"/>
                <a:gd name="T62" fmla="*/ 1 w 512"/>
                <a:gd name="T63" fmla="*/ 1 h 228"/>
                <a:gd name="T64" fmla="*/ 1 w 512"/>
                <a:gd name="T65" fmla="*/ 1 h 228"/>
                <a:gd name="T66" fmla="*/ 1 w 512"/>
                <a:gd name="T67" fmla="*/ 1 h 228"/>
                <a:gd name="T68" fmla="*/ 1 w 512"/>
                <a:gd name="T69" fmla="*/ 1 h 228"/>
                <a:gd name="T70" fmla="*/ 1 w 512"/>
                <a:gd name="T71" fmla="*/ 1 h 228"/>
                <a:gd name="T72" fmla="*/ 1 w 512"/>
                <a:gd name="T73" fmla="*/ 1 h 228"/>
                <a:gd name="T74" fmla="*/ 1 w 512"/>
                <a:gd name="T75" fmla="*/ 1 h 228"/>
                <a:gd name="T76" fmla="*/ 1 w 512"/>
                <a:gd name="T77" fmla="*/ 1 h 228"/>
                <a:gd name="T78" fmla="*/ 1 w 512"/>
                <a:gd name="T79" fmla="*/ 1 h 228"/>
                <a:gd name="T80" fmla="*/ 1 w 512"/>
                <a:gd name="T81" fmla="*/ 1 h 228"/>
                <a:gd name="T82" fmla="*/ 1 w 512"/>
                <a:gd name="T83" fmla="*/ 1 h 228"/>
                <a:gd name="T84" fmla="*/ 1 w 512"/>
                <a:gd name="T85" fmla="*/ 1 h 228"/>
                <a:gd name="T86" fmla="*/ 0 w 512"/>
                <a:gd name="T87" fmla="*/ 1 h 228"/>
                <a:gd name="T88" fmla="*/ 0 w 512"/>
                <a:gd name="T89" fmla="*/ 1 h 228"/>
                <a:gd name="T90" fmla="*/ 0 w 512"/>
                <a:gd name="T91" fmla="*/ 0 h 228"/>
                <a:gd name="T92" fmla="*/ 0 w 512"/>
                <a:gd name="T93" fmla="*/ 0 h 2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12"/>
                <a:gd name="T142" fmla="*/ 0 h 228"/>
                <a:gd name="T143" fmla="*/ 512 w 512"/>
                <a:gd name="T144" fmla="*/ 228 h 22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12" h="228">
                  <a:moveTo>
                    <a:pt x="177" y="0"/>
                  </a:moveTo>
                  <a:lnTo>
                    <a:pt x="183" y="0"/>
                  </a:lnTo>
                  <a:lnTo>
                    <a:pt x="192" y="4"/>
                  </a:lnTo>
                  <a:lnTo>
                    <a:pt x="204" y="5"/>
                  </a:lnTo>
                  <a:lnTo>
                    <a:pt x="215" y="11"/>
                  </a:lnTo>
                  <a:lnTo>
                    <a:pt x="225" y="17"/>
                  </a:lnTo>
                  <a:lnTo>
                    <a:pt x="236" y="24"/>
                  </a:lnTo>
                  <a:lnTo>
                    <a:pt x="247" y="32"/>
                  </a:lnTo>
                  <a:lnTo>
                    <a:pt x="261" y="40"/>
                  </a:lnTo>
                  <a:lnTo>
                    <a:pt x="270" y="47"/>
                  </a:lnTo>
                  <a:lnTo>
                    <a:pt x="280" y="57"/>
                  </a:lnTo>
                  <a:lnTo>
                    <a:pt x="287" y="66"/>
                  </a:lnTo>
                  <a:lnTo>
                    <a:pt x="295" y="76"/>
                  </a:lnTo>
                  <a:lnTo>
                    <a:pt x="301" y="85"/>
                  </a:lnTo>
                  <a:lnTo>
                    <a:pt x="304" y="93"/>
                  </a:lnTo>
                  <a:lnTo>
                    <a:pt x="304" y="102"/>
                  </a:lnTo>
                  <a:lnTo>
                    <a:pt x="304" y="110"/>
                  </a:lnTo>
                  <a:lnTo>
                    <a:pt x="299" y="118"/>
                  </a:lnTo>
                  <a:lnTo>
                    <a:pt x="295" y="125"/>
                  </a:lnTo>
                  <a:lnTo>
                    <a:pt x="293" y="133"/>
                  </a:lnTo>
                  <a:lnTo>
                    <a:pt x="289" y="140"/>
                  </a:lnTo>
                  <a:lnTo>
                    <a:pt x="284" y="146"/>
                  </a:lnTo>
                  <a:lnTo>
                    <a:pt x="280" y="152"/>
                  </a:lnTo>
                  <a:lnTo>
                    <a:pt x="274" y="159"/>
                  </a:lnTo>
                  <a:lnTo>
                    <a:pt x="268" y="167"/>
                  </a:lnTo>
                  <a:lnTo>
                    <a:pt x="261" y="171"/>
                  </a:lnTo>
                  <a:lnTo>
                    <a:pt x="253" y="175"/>
                  </a:lnTo>
                  <a:lnTo>
                    <a:pt x="246" y="180"/>
                  </a:lnTo>
                  <a:lnTo>
                    <a:pt x="238" y="186"/>
                  </a:lnTo>
                  <a:lnTo>
                    <a:pt x="228" y="190"/>
                  </a:lnTo>
                  <a:lnTo>
                    <a:pt x="217" y="192"/>
                  </a:lnTo>
                  <a:lnTo>
                    <a:pt x="206" y="196"/>
                  </a:lnTo>
                  <a:lnTo>
                    <a:pt x="194" y="199"/>
                  </a:lnTo>
                  <a:lnTo>
                    <a:pt x="187" y="199"/>
                  </a:lnTo>
                  <a:lnTo>
                    <a:pt x="181" y="199"/>
                  </a:lnTo>
                  <a:lnTo>
                    <a:pt x="173" y="199"/>
                  </a:lnTo>
                  <a:lnTo>
                    <a:pt x="166" y="201"/>
                  </a:lnTo>
                  <a:lnTo>
                    <a:pt x="158" y="201"/>
                  </a:lnTo>
                  <a:lnTo>
                    <a:pt x="151" y="203"/>
                  </a:lnTo>
                  <a:lnTo>
                    <a:pt x="141" y="203"/>
                  </a:lnTo>
                  <a:lnTo>
                    <a:pt x="135" y="203"/>
                  </a:lnTo>
                  <a:lnTo>
                    <a:pt x="126" y="203"/>
                  </a:lnTo>
                  <a:lnTo>
                    <a:pt x="118" y="203"/>
                  </a:lnTo>
                  <a:lnTo>
                    <a:pt x="111" y="203"/>
                  </a:lnTo>
                  <a:lnTo>
                    <a:pt x="103" y="203"/>
                  </a:lnTo>
                  <a:lnTo>
                    <a:pt x="93" y="203"/>
                  </a:lnTo>
                  <a:lnTo>
                    <a:pt x="86" y="203"/>
                  </a:lnTo>
                  <a:lnTo>
                    <a:pt x="80" y="203"/>
                  </a:lnTo>
                  <a:lnTo>
                    <a:pt x="73" y="205"/>
                  </a:lnTo>
                  <a:lnTo>
                    <a:pt x="65" y="203"/>
                  </a:lnTo>
                  <a:lnTo>
                    <a:pt x="57" y="203"/>
                  </a:lnTo>
                  <a:lnTo>
                    <a:pt x="50" y="203"/>
                  </a:lnTo>
                  <a:lnTo>
                    <a:pt x="44" y="203"/>
                  </a:lnTo>
                  <a:lnTo>
                    <a:pt x="31" y="203"/>
                  </a:lnTo>
                  <a:lnTo>
                    <a:pt x="21" y="203"/>
                  </a:lnTo>
                  <a:lnTo>
                    <a:pt x="12" y="203"/>
                  </a:lnTo>
                  <a:lnTo>
                    <a:pt x="6" y="203"/>
                  </a:lnTo>
                  <a:lnTo>
                    <a:pt x="0" y="203"/>
                  </a:lnTo>
                  <a:lnTo>
                    <a:pt x="204" y="228"/>
                  </a:lnTo>
                  <a:lnTo>
                    <a:pt x="206" y="228"/>
                  </a:lnTo>
                  <a:lnTo>
                    <a:pt x="215" y="228"/>
                  </a:lnTo>
                  <a:lnTo>
                    <a:pt x="219" y="226"/>
                  </a:lnTo>
                  <a:lnTo>
                    <a:pt x="225" y="226"/>
                  </a:lnTo>
                  <a:lnTo>
                    <a:pt x="232" y="226"/>
                  </a:lnTo>
                  <a:lnTo>
                    <a:pt x="242" y="226"/>
                  </a:lnTo>
                  <a:lnTo>
                    <a:pt x="249" y="222"/>
                  </a:lnTo>
                  <a:lnTo>
                    <a:pt x="259" y="222"/>
                  </a:lnTo>
                  <a:lnTo>
                    <a:pt x="270" y="220"/>
                  </a:lnTo>
                  <a:lnTo>
                    <a:pt x="282" y="220"/>
                  </a:lnTo>
                  <a:lnTo>
                    <a:pt x="293" y="218"/>
                  </a:lnTo>
                  <a:lnTo>
                    <a:pt x="304" y="216"/>
                  </a:lnTo>
                  <a:lnTo>
                    <a:pt x="310" y="216"/>
                  </a:lnTo>
                  <a:lnTo>
                    <a:pt x="318" y="216"/>
                  </a:lnTo>
                  <a:lnTo>
                    <a:pt x="323" y="215"/>
                  </a:lnTo>
                  <a:lnTo>
                    <a:pt x="331" y="215"/>
                  </a:lnTo>
                  <a:lnTo>
                    <a:pt x="337" y="213"/>
                  </a:lnTo>
                  <a:lnTo>
                    <a:pt x="344" y="213"/>
                  </a:lnTo>
                  <a:lnTo>
                    <a:pt x="348" y="211"/>
                  </a:lnTo>
                  <a:lnTo>
                    <a:pt x="356" y="211"/>
                  </a:lnTo>
                  <a:lnTo>
                    <a:pt x="362" y="209"/>
                  </a:lnTo>
                  <a:lnTo>
                    <a:pt x="369" y="209"/>
                  </a:lnTo>
                  <a:lnTo>
                    <a:pt x="375" y="205"/>
                  </a:lnTo>
                  <a:lnTo>
                    <a:pt x="382" y="205"/>
                  </a:lnTo>
                  <a:lnTo>
                    <a:pt x="394" y="203"/>
                  </a:lnTo>
                  <a:lnTo>
                    <a:pt x="405" y="201"/>
                  </a:lnTo>
                  <a:lnTo>
                    <a:pt x="411" y="199"/>
                  </a:lnTo>
                  <a:lnTo>
                    <a:pt x="419" y="199"/>
                  </a:lnTo>
                  <a:lnTo>
                    <a:pt x="424" y="197"/>
                  </a:lnTo>
                  <a:lnTo>
                    <a:pt x="430" y="197"/>
                  </a:lnTo>
                  <a:lnTo>
                    <a:pt x="441" y="194"/>
                  </a:lnTo>
                  <a:lnTo>
                    <a:pt x="453" y="190"/>
                  </a:lnTo>
                  <a:lnTo>
                    <a:pt x="462" y="186"/>
                  </a:lnTo>
                  <a:lnTo>
                    <a:pt x="474" y="184"/>
                  </a:lnTo>
                  <a:lnTo>
                    <a:pt x="481" y="180"/>
                  </a:lnTo>
                  <a:lnTo>
                    <a:pt x="489" y="178"/>
                  </a:lnTo>
                  <a:lnTo>
                    <a:pt x="496" y="175"/>
                  </a:lnTo>
                  <a:lnTo>
                    <a:pt x="504" y="171"/>
                  </a:lnTo>
                  <a:lnTo>
                    <a:pt x="510" y="161"/>
                  </a:lnTo>
                  <a:lnTo>
                    <a:pt x="512" y="152"/>
                  </a:lnTo>
                  <a:lnTo>
                    <a:pt x="510" y="140"/>
                  </a:lnTo>
                  <a:lnTo>
                    <a:pt x="506" y="129"/>
                  </a:lnTo>
                  <a:lnTo>
                    <a:pt x="500" y="121"/>
                  </a:lnTo>
                  <a:lnTo>
                    <a:pt x="495" y="116"/>
                  </a:lnTo>
                  <a:lnTo>
                    <a:pt x="489" y="110"/>
                  </a:lnTo>
                  <a:lnTo>
                    <a:pt x="483" y="104"/>
                  </a:lnTo>
                  <a:lnTo>
                    <a:pt x="476" y="97"/>
                  </a:lnTo>
                  <a:lnTo>
                    <a:pt x="466" y="91"/>
                  </a:lnTo>
                  <a:lnTo>
                    <a:pt x="458" y="85"/>
                  </a:lnTo>
                  <a:lnTo>
                    <a:pt x="451" y="80"/>
                  </a:lnTo>
                  <a:lnTo>
                    <a:pt x="441" y="74"/>
                  </a:lnTo>
                  <a:lnTo>
                    <a:pt x="430" y="68"/>
                  </a:lnTo>
                  <a:lnTo>
                    <a:pt x="420" y="62"/>
                  </a:lnTo>
                  <a:lnTo>
                    <a:pt x="411" y="57"/>
                  </a:lnTo>
                  <a:lnTo>
                    <a:pt x="401" y="51"/>
                  </a:lnTo>
                  <a:lnTo>
                    <a:pt x="392" y="45"/>
                  </a:lnTo>
                  <a:lnTo>
                    <a:pt x="381" y="40"/>
                  </a:lnTo>
                  <a:lnTo>
                    <a:pt x="371" y="38"/>
                  </a:lnTo>
                  <a:lnTo>
                    <a:pt x="360" y="32"/>
                  </a:lnTo>
                  <a:lnTo>
                    <a:pt x="350" y="28"/>
                  </a:lnTo>
                  <a:lnTo>
                    <a:pt x="341" y="24"/>
                  </a:lnTo>
                  <a:lnTo>
                    <a:pt x="333" y="23"/>
                  </a:lnTo>
                  <a:lnTo>
                    <a:pt x="323" y="19"/>
                  </a:lnTo>
                  <a:lnTo>
                    <a:pt x="316" y="17"/>
                  </a:lnTo>
                  <a:lnTo>
                    <a:pt x="308" y="15"/>
                  </a:lnTo>
                  <a:lnTo>
                    <a:pt x="301" y="15"/>
                  </a:lnTo>
                  <a:lnTo>
                    <a:pt x="295" y="11"/>
                  </a:lnTo>
                  <a:lnTo>
                    <a:pt x="287" y="11"/>
                  </a:lnTo>
                  <a:lnTo>
                    <a:pt x="282" y="9"/>
                  </a:lnTo>
                  <a:lnTo>
                    <a:pt x="274" y="9"/>
                  </a:lnTo>
                  <a:lnTo>
                    <a:pt x="263" y="7"/>
                  </a:lnTo>
                  <a:lnTo>
                    <a:pt x="251" y="5"/>
                  </a:lnTo>
                  <a:lnTo>
                    <a:pt x="240" y="5"/>
                  </a:lnTo>
                  <a:lnTo>
                    <a:pt x="230" y="4"/>
                  </a:lnTo>
                  <a:lnTo>
                    <a:pt x="221" y="4"/>
                  </a:lnTo>
                  <a:lnTo>
                    <a:pt x="211" y="4"/>
                  </a:lnTo>
                  <a:lnTo>
                    <a:pt x="204" y="2"/>
                  </a:lnTo>
                  <a:lnTo>
                    <a:pt x="196" y="0"/>
                  </a:lnTo>
                  <a:lnTo>
                    <a:pt x="189" y="0"/>
                  </a:lnTo>
                  <a:lnTo>
                    <a:pt x="187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B8B8D9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6" name="Freeform 76"/>
            <p:cNvSpPr>
              <a:spLocks/>
            </p:cNvSpPr>
            <p:nvPr/>
          </p:nvSpPr>
          <p:spPr bwMode="auto">
            <a:xfrm>
              <a:off x="2279" y="2467"/>
              <a:ext cx="198" cy="112"/>
            </a:xfrm>
            <a:custGeom>
              <a:avLst/>
              <a:gdLst>
                <a:gd name="T0" fmla="*/ 1 w 397"/>
                <a:gd name="T1" fmla="*/ 0 h 224"/>
                <a:gd name="T2" fmla="*/ 1 w 397"/>
                <a:gd name="T3" fmla="*/ 0 h 224"/>
                <a:gd name="T4" fmla="*/ 1 w 397"/>
                <a:gd name="T5" fmla="*/ 1 h 224"/>
                <a:gd name="T6" fmla="*/ 1 w 397"/>
                <a:gd name="T7" fmla="*/ 1 h 224"/>
                <a:gd name="T8" fmla="*/ 1 w 397"/>
                <a:gd name="T9" fmla="*/ 1 h 224"/>
                <a:gd name="T10" fmla="*/ 1 w 397"/>
                <a:gd name="T11" fmla="*/ 1 h 224"/>
                <a:gd name="T12" fmla="*/ 1 w 397"/>
                <a:gd name="T13" fmla="*/ 1 h 224"/>
                <a:gd name="T14" fmla="*/ 1 w 397"/>
                <a:gd name="T15" fmla="*/ 1 h 224"/>
                <a:gd name="T16" fmla="*/ 0 w 397"/>
                <a:gd name="T17" fmla="*/ 1 h 224"/>
                <a:gd name="T18" fmla="*/ 0 w 397"/>
                <a:gd name="T19" fmla="*/ 1 h 224"/>
                <a:gd name="T20" fmla="*/ 0 w 397"/>
                <a:gd name="T21" fmla="*/ 1 h 224"/>
                <a:gd name="T22" fmla="*/ 0 w 397"/>
                <a:gd name="T23" fmla="*/ 1 h 224"/>
                <a:gd name="T24" fmla="*/ 0 w 397"/>
                <a:gd name="T25" fmla="*/ 1 h 224"/>
                <a:gd name="T26" fmla="*/ 0 w 397"/>
                <a:gd name="T27" fmla="*/ 1 h 224"/>
                <a:gd name="T28" fmla="*/ 0 w 397"/>
                <a:gd name="T29" fmla="*/ 1 h 224"/>
                <a:gd name="T30" fmla="*/ 0 w 397"/>
                <a:gd name="T31" fmla="*/ 1 h 224"/>
                <a:gd name="T32" fmla="*/ 0 w 397"/>
                <a:gd name="T33" fmla="*/ 1 h 224"/>
                <a:gd name="T34" fmla="*/ 0 w 397"/>
                <a:gd name="T35" fmla="*/ 1 h 224"/>
                <a:gd name="T36" fmla="*/ 0 w 397"/>
                <a:gd name="T37" fmla="*/ 1 h 224"/>
                <a:gd name="T38" fmla="*/ 0 w 397"/>
                <a:gd name="T39" fmla="*/ 1 h 224"/>
                <a:gd name="T40" fmla="*/ 0 w 397"/>
                <a:gd name="T41" fmla="*/ 1 h 224"/>
                <a:gd name="T42" fmla="*/ 0 w 397"/>
                <a:gd name="T43" fmla="*/ 1 h 224"/>
                <a:gd name="T44" fmla="*/ 0 w 397"/>
                <a:gd name="T45" fmla="*/ 1 h 224"/>
                <a:gd name="T46" fmla="*/ 0 w 397"/>
                <a:gd name="T47" fmla="*/ 1 h 224"/>
                <a:gd name="T48" fmla="*/ 0 w 397"/>
                <a:gd name="T49" fmla="*/ 1 h 224"/>
                <a:gd name="T50" fmla="*/ 0 w 397"/>
                <a:gd name="T51" fmla="*/ 1 h 224"/>
                <a:gd name="T52" fmla="*/ 0 w 397"/>
                <a:gd name="T53" fmla="*/ 1 h 224"/>
                <a:gd name="T54" fmla="*/ 0 w 397"/>
                <a:gd name="T55" fmla="*/ 1 h 224"/>
                <a:gd name="T56" fmla="*/ 0 w 397"/>
                <a:gd name="T57" fmla="*/ 1 h 224"/>
                <a:gd name="T58" fmla="*/ 0 w 397"/>
                <a:gd name="T59" fmla="*/ 1 h 224"/>
                <a:gd name="T60" fmla="*/ 0 w 397"/>
                <a:gd name="T61" fmla="*/ 1 h 224"/>
                <a:gd name="T62" fmla="*/ 0 w 397"/>
                <a:gd name="T63" fmla="*/ 1 h 224"/>
                <a:gd name="T64" fmla="*/ 0 w 397"/>
                <a:gd name="T65" fmla="*/ 1 h 224"/>
                <a:gd name="T66" fmla="*/ 0 w 397"/>
                <a:gd name="T67" fmla="*/ 1 h 224"/>
                <a:gd name="T68" fmla="*/ 0 w 397"/>
                <a:gd name="T69" fmla="*/ 1 h 224"/>
                <a:gd name="T70" fmla="*/ 0 w 397"/>
                <a:gd name="T71" fmla="*/ 1 h 224"/>
                <a:gd name="T72" fmla="*/ 0 w 397"/>
                <a:gd name="T73" fmla="*/ 1 h 224"/>
                <a:gd name="T74" fmla="*/ 0 w 397"/>
                <a:gd name="T75" fmla="*/ 1 h 224"/>
                <a:gd name="T76" fmla="*/ 0 w 397"/>
                <a:gd name="T77" fmla="*/ 1 h 224"/>
                <a:gd name="T78" fmla="*/ 0 w 397"/>
                <a:gd name="T79" fmla="*/ 1 h 224"/>
                <a:gd name="T80" fmla="*/ 0 w 397"/>
                <a:gd name="T81" fmla="*/ 1 h 224"/>
                <a:gd name="T82" fmla="*/ 0 w 397"/>
                <a:gd name="T83" fmla="*/ 1 h 224"/>
                <a:gd name="T84" fmla="*/ 0 w 397"/>
                <a:gd name="T85" fmla="*/ 1 h 224"/>
                <a:gd name="T86" fmla="*/ 0 w 397"/>
                <a:gd name="T87" fmla="*/ 1 h 224"/>
                <a:gd name="T88" fmla="*/ 1 w 397"/>
                <a:gd name="T89" fmla="*/ 1 h 224"/>
                <a:gd name="T90" fmla="*/ 1 w 397"/>
                <a:gd name="T91" fmla="*/ 0 h 224"/>
                <a:gd name="T92" fmla="*/ 1 w 397"/>
                <a:gd name="T93" fmla="*/ 0 h 22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7"/>
                <a:gd name="T142" fmla="*/ 0 h 224"/>
                <a:gd name="T143" fmla="*/ 397 w 397"/>
                <a:gd name="T144" fmla="*/ 224 h 22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7" h="224">
                  <a:moveTo>
                    <a:pt x="294" y="0"/>
                  </a:moveTo>
                  <a:lnTo>
                    <a:pt x="294" y="0"/>
                  </a:lnTo>
                  <a:lnTo>
                    <a:pt x="290" y="2"/>
                  </a:lnTo>
                  <a:lnTo>
                    <a:pt x="285" y="8"/>
                  </a:lnTo>
                  <a:lnTo>
                    <a:pt x="277" y="15"/>
                  </a:lnTo>
                  <a:lnTo>
                    <a:pt x="271" y="19"/>
                  </a:lnTo>
                  <a:lnTo>
                    <a:pt x="266" y="25"/>
                  </a:lnTo>
                  <a:lnTo>
                    <a:pt x="260" y="31"/>
                  </a:lnTo>
                  <a:lnTo>
                    <a:pt x="252" y="40"/>
                  </a:lnTo>
                  <a:lnTo>
                    <a:pt x="243" y="48"/>
                  </a:lnTo>
                  <a:lnTo>
                    <a:pt x="235" y="57"/>
                  </a:lnTo>
                  <a:lnTo>
                    <a:pt x="230" y="63"/>
                  </a:lnTo>
                  <a:lnTo>
                    <a:pt x="224" y="69"/>
                  </a:lnTo>
                  <a:lnTo>
                    <a:pt x="218" y="74"/>
                  </a:lnTo>
                  <a:lnTo>
                    <a:pt x="214" y="82"/>
                  </a:lnTo>
                  <a:lnTo>
                    <a:pt x="207" y="88"/>
                  </a:lnTo>
                  <a:lnTo>
                    <a:pt x="201" y="93"/>
                  </a:lnTo>
                  <a:lnTo>
                    <a:pt x="193" y="99"/>
                  </a:lnTo>
                  <a:lnTo>
                    <a:pt x="186" y="105"/>
                  </a:lnTo>
                  <a:lnTo>
                    <a:pt x="176" y="110"/>
                  </a:lnTo>
                  <a:lnTo>
                    <a:pt x="169" y="116"/>
                  </a:lnTo>
                  <a:lnTo>
                    <a:pt x="161" y="122"/>
                  </a:lnTo>
                  <a:lnTo>
                    <a:pt x="154" y="126"/>
                  </a:lnTo>
                  <a:lnTo>
                    <a:pt x="144" y="131"/>
                  </a:lnTo>
                  <a:lnTo>
                    <a:pt x="135" y="135"/>
                  </a:lnTo>
                  <a:lnTo>
                    <a:pt x="125" y="141"/>
                  </a:lnTo>
                  <a:lnTo>
                    <a:pt x="117" y="145"/>
                  </a:lnTo>
                  <a:lnTo>
                    <a:pt x="108" y="148"/>
                  </a:lnTo>
                  <a:lnTo>
                    <a:pt x="100" y="152"/>
                  </a:lnTo>
                  <a:lnTo>
                    <a:pt x="91" y="156"/>
                  </a:lnTo>
                  <a:lnTo>
                    <a:pt x="83" y="160"/>
                  </a:lnTo>
                  <a:lnTo>
                    <a:pt x="72" y="164"/>
                  </a:lnTo>
                  <a:lnTo>
                    <a:pt x="64" y="165"/>
                  </a:lnTo>
                  <a:lnTo>
                    <a:pt x="55" y="169"/>
                  </a:lnTo>
                  <a:lnTo>
                    <a:pt x="49" y="173"/>
                  </a:lnTo>
                  <a:lnTo>
                    <a:pt x="41" y="175"/>
                  </a:lnTo>
                  <a:lnTo>
                    <a:pt x="36" y="177"/>
                  </a:lnTo>
                  <a:lnTo>
                    <a:pt x="28" y="181"/>
                  </a:lnTo>
                  <a:lnTo>
                    <a:pt x="22" y="183"/>
                  </a:lnTo>
                  <a:lnTo>
                    <a:pt x="11" y="184"/>
                  </a:lnTo>
                  <a:lnTo>
                    <a:pt x="5" y="188"/>
                  </a:lnTo>
                  <a:lnTo>
                    <a:pt x="0" y="188"/>
                  </a:lnTo>
                  <a:lnTo>
                    <a:pt x="0" y="190"/>
                  </a:lnTo>
                  <a:lnTo>
                    <a:pt x="161" y="224"/>
                  </a:lnTo>
                  <a:lnTo>
                    <a:pt x="397" y="69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7" name="Freeform 77"/>
            <p:cNvSpPr>
              <a:spLocks/>
            </p:cNvSpPr>
            <p:nvPr/>
          </p:nvSpPr>
          <p:spPr bwMode="auto">
            <a:xfrm>
              <a:off x="2830" y="2407"/>
              <a:ext cx="121" cy="96"/>
            </a:xfrm>
            <a:custGeom>
              <a:avLst/>
              <a:gdLst>
                <a:gd name="T0" fmla="*/ 1 w 242"/>
                <a:gd name="T1" fmla="*/ 1 h 192"/>
                <a:gd name="T2" fmla="*/ 1 w 242"/>
                <a:gd name="T3" fmla="*/ 1 h 192"/>
                <a:gd name="T4" fmla="*/ 1 w 242"/>
                <a:gd name="T5" fmla="*/ 1 h 192"/>
                <a:gd name="T6" fmla="*/ 1 w 242"/>
                <a:gd name="T7" fmla="*/ 1 h 192"/>
                <a:gd name="T8" fmla="*/ 1 w 242"/>
                <a:gd name="T9" fmla="*/ 1 h 192"/>
                <a:gd name="T10" fmla="*/ 1 w 242"/>
                <a:gd name="T11" fmla="*/ 1 h 192"/>
                <a:gd name="T12" fmla="*/ 1 w 242"/>
                <a:gd name="T13" fmla="*/ 1 h 192"/>
                <a:gd name="T14" fmla="*/ 1 w 242"/>
                <a:gd name="T15" fmla="*/ 1 h 192"/>
                <a:gd name="T16" fmla="*/ 1 w 242"/>
                <a:gd name="T17" fmla="*/ 1 h 192"/>
                <a:gd name="T18" fmla="*/ 1 w 242"/>
                <a:gd name="T19" fmla="*/ 1 h 192"/>
                <a:gd name="T20" fmla="*/ 0 w 242"/>
                <a:gd name="T21" fmla="*/ 1 h 192"/>
                <a:gd name="T22" fmla="*/ 1 w 242"/>
                <a:gd name="T23" fmla="*/ 1 h 192"/>
                <a:gd name="T24" fmla="*/ 1 w 242"/>
                <a:gd name="T25" fmla="*/ 1 h 192"/>
                <a:gd name="T26" fmla="*/ 1 w 242"/>
                <a:gd name="T27" fmla="*/ 1 h 192"/>
                <a:gd name="T28" fmla="*/ 1 w 242"/>
                <a:gd name="T29" fmla="*/ 1 h 192"/>
                <a:gd name="T30" fmla="*/ 1 w 242"/>
                <a:gd name="T31" fmla="*/ 1 h 192"/>
                <a:gd name="T32" fmla="*/ 1 w 242"/>
                <a:gd name="T33" fmla="*/ 1 h 192"/>
                <a:gd name="T34" fmla="*/ 1 w 242"/>
                <a:gd name="T35" fmla="*/ 1 h 192"/>
                <a:gd name="T36" fmla="*/ 1 w 242"/>
                <a:gd name="T37" fmla="*/ 1 h 192"/>
                <a:gd name="T38" fmla="*/ 1 w 242"/>
                <a:gd name="T39" fmla="*/ 1 h 192"/>
                <a:gd name="T40" fmla="*/ 1 w 242"/>
                <a:gd name="T41" fmla="*/ 1 h 192"/>
                <a:gd name="T42" fmla="*/ 1 w 242"/>
                <a:gd name="T43" fmla="*/ 1 h 192"/>
                <a:gd name="T44" fmla="*/ 1 w 242"/>
                <a:gd name="T45" fmla="*/ 1 h 192"/>
                <a:gd name="T46" fmla="*/ 1 w 242"/>
                <a:gd name="T47" fmla="*/ 1 h 192"/>
                <a:gd name="T48" fmla="*/ 1 w 242"/>
                <a:gd name="T49" fmla="*/ 1 h 192"/>
                <a:gd name="T50" fmla="*/ 1 w 242"/>
                <a:gd name="T51" fmla="*/ 1 h 192"/>
                <a:gd name="T52" fmla="*/ 1 w 242"/>
                <a:gd name="T53" fmla="*/ 1 h 192"/>
                <a:gd name="T54" fmla="*/ 1 w 242"/>
                <a:gd name="T55" fmla="*/ 1 h 192"/>
                <a:gd name="T56" fmla="*/ 1 w 242"/>
                <a:gd name="T57" fmla="*/ 1 h 192"/>
                <a:gd name="T58" fmla="*/ 1 w 242"/>
                <a:gd name="T59" fmla="*/ 1 h 192"/>
                <a:gd name="T60" fmla="*/ 1 w 242"/>
                <a:gd name="T61" fmla="*/ 1 h 192"/>
                <a:gd name="T62" fmla="*/ 1 w 242"/>
                <a:gd name="T63" fmla="*/ 1 h 192"/>
                <a:gd name="T64" fmla="*/ 1 w 242"/>
                <a:gd name="T65" fmla="*/ 1 h 192"/>
                <a:gd name="T66" fmla="*/ 1 w 242"/>
                <a:gd name="T67" fmla="*/ 1 h 192"/>
                <a:gd name="T68" fmla="*/ 1 w 242"/>
                <a:gd name="T69" fmla="*/ 1 h 192"/>
                <a:gd name="T70" fmla="*/ 1 w 242"/>
                <a:gd name="T71" fmla="*/ 1 h 192"/>
                <a:gd name="T72" fmla="*/ 1 w 242"/>
                <a:gd name="T73" fmla="*/ 1 h 192"/>
                <a:gd name="T74" fmla="*/ 1 w 242"/>
                <a:gd name="T75" fmla="*/ 1 h 192"/>
                <a:gd name="T76" fmla="*/ 1 w 242"/>
                <a:gd name="T77" fmla="*/ 1 h 192"/>
                <a:gd name="T78" fmla="*/ 1 w 242"/>
                <a:gd name="T79" fmla="*/ 1 h 192"/>
                <a:gd name="T80" fmla="*/ 1 w 242"/>
                <a:gd name="T81" fmla="*/ 1 h 192"/>
                <a:gd name="T82" fmla="*/ 1 w 242"/>
                <a:gd name="T83" fmla="*/ 0 h 192"/>
                <a:gd name="T84" fmla="*/ 1 w 242"/>
                <a:gd name="T85" fmla="*/ 0 h 192"/>
                <a:gd name="T86" fmla="*/ 1 w 242"/>
                <a:gd name="T87" fmla="*/ 1 h 192"/>
                <a:gd name="T88" fmla="*/ 1 w 242"/>
                <a:gd name="T89" fmla="*/ 1 h 19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42"/>
                <a:gd name="T136" fmla="*/ 0 h 192"/>
                <a:gd name="T137" fmla="*/ 242 w 242"/>
                <a:gd name="T138" fmla="*/ 192 h 19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42" h="192">
                  <a:moveTo>
                    <a:pt x="192" y="2"/>
                  </a:moveTo>
                  <a:lnTo>
                    <a:pt x="188" y="2"/>
                  </a:lnTo>
                  <a:lnTo>
                    <a:pt x="185" y="2"/>
                  </a:lnTo>
                  <a:lnTo>
                    <a:pt x="177" y="2"/>
                  </a:lnTo>
                  <a:lnTo>
                    <a:pt x="167" y="4"/>
                  </a:lnTo>
                  <a:lnTo>
                    <a:pt x="160" y="4"/>
                  </a:lnTo>
                  <a:lnTo>
                    <a:pt x="154" y="4"/>
                  </a:lnTo>
                  <a:lnTo>
                    <a:pt x="148" y="6"/>
                  </a:lnTo>
                  <a:lnTo>
                    <a:pt x="141" y="8"/>
                  </a:lnTo>
                  <a:lnTo>
                    <a:pt x="133" y="8"/>
                  </a:lnTo>
                  <a:lnTo>
                    <a:pt x="128" y="10"/>
                  </a:lnTo>
                  <a:lnTo>
                    <a:pt x="120" y="12"/>
                  </a:lnTo>
                  <a:lnTo>
                    <a:pt x="112" y="14"/>
                  </a:lnTo>
                  <a:lnTo>
                    <a:pt x="105" y="16"/>
                  </a:lnTo>
                  <a:lnTo>
                    <a:pt x="97" y="17"/>
                  </a:lnTo>
                  <a:lnTo>
                    <a:pt x="90" y="19"/>
                  </a:lnTo>
                  <a:lnTo>
                    <a:pt x="82" y="21"/>
                  </a:lnTo>
                  <a:lnTo>
                    <a:pt x="74" y="23"/>
                  </a:lnTo>
                  <a:lnTo>
                    <a:pt x="67" y="27"/>
                  </a:lnTo>
                  <a:lnTo>
                    <a:pt x="61" y="31"/>
                  </a:lnTo>
                  <a:lnTo>
                    <a:pt x="55" y="33"/>
                  </a:lnTo>
                  <a:lnTo>
                    <a:pt x="48" y="36"/>
                  </a:lnTo>
                  <a:lnTo>
                    <a:pt x="42" y="40"/>
                  </a:lnTo>
                  <a:lnTo>
                    <a:pt x="36" y="44"/>
                  </a:lnTo>
                  <a:lnTo>
                    <a:pt x="31" y="50"/>
                  </a:lnTo>
                  <a:lnTo>
                    <a:pt x="23" y="57"/>
                  </a:lnTo>
                  <a:lnTo>
                    <a:pt x="17" y="69"/>
                  </a:lnTo>
                  <a:lnTo>
                    <a:pt x="12" y="78"/>
                  </a:lnTo>
                  <a:lnTo>
                    <a:pt x="10" y="88"/>
                  </a:lnTo>
                  <a:lnTo>
                    <a:pt x="4" y="95"/>
                  </a:lnTo>
                  <a:lnTo>
                    <a:pt x="4" y="103"/>
                  </a:lnTo>
                  <a:lnTo>
                    <a:pt x="0" y="109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2" y="126"/>
                  </a:lnTo>
                  <a:lnTo>
                    <a:pt x="2" y="130"/>
                  </a:lnTo>
                  <a:lnTo>
                    <a:pt x="6" y="133"/>
                  </a:lnTo>
                  <a:lnTo>
                    <a:pt x="10" y="137"/>
                  </a:lnTo>
                  <a:lnTo>
                    <a:pt x="17" y="139"/>
                  </a:lnTo>
                  <a:lnTo>
                    <a:pt x="23" y="143"/>
                  </a:lnTo>
                  <a:lnTo>
                    <a:pt x="31" y="145"/>
                  </a:lnTo>
                  <a:lnTo>
                    <a:pt x="36" y="147"/>
                  </a:lnTo>
                  <a:lnTo>
                    <a:pt x="42" y="149"/>
                  </a:lnTo>
                  <a:lnTo>
                    <a:pt x="48" y="151"/>
                  </a:lnTo>
                  <a:lnTo>
                    <a:pt x="53" y="152"/>
                  </a:lnTo>
                  <a:lnTo>
                    <a:pt x="65" y="154"/>
                  </a:lnTo>
                  <a:lnTo>
                    <a:pt x="78" y="158"/>
                  </a:lnTo>
                  <a:lnTo>
                    <a:pt x="90" y="162"/>
                  </a:lnTo>
                  <a:lnTo>
                    <a:pt x="101" y="166"/>
                  </a:lnTo>
                  <a:lnTo>
                    <a:pt x="112" y="168"/>
                  </a:lnTo>
                  <a:lnTo>
                    <a:pt x="124" y="171"/>
                  </a:lnTo>
                  <a:lnTo>
                    <a:pt x="135" y="173"/>
                  </a:lnTo>
                  <a:lnTo>
                    <a:pt x="147" y="175"/>
                  </a:lnTo>
                  <a:lnTo>
                    <a:pt x="154" y="177"/>
                  </a:lnTo>
                  <a:lnTo>
                    <a:pt x="164" y="179"/>
                  </a:lnTo>
                  <a:lnTo>
                    <a:pt x="171" y="183"/>
                  </a:lnTo>
                  <a:lnTo>
                    <a:pt x="179" y="185"/>
                  </a:lnTo>
                  <a:lnTo>
                    <a:pt x="188" y="187"/>
                  </a:lnTo>
                  <a:lnTo>
                    <a:pt x="192" y="189"/>
                  </a:lnTo>
                  <a:lnTo>
                    <a:pt x="196" y="189"/>
                  </a:lnTo>
                  <a:lnTo>
                    <a:pt x="204" y="189"/>
                  </a:lnTo>
                  <a:lnTo>
                    <a:pt x="213" y="190"/>
                  </a:lnTo>
                  <a:lnTo>
                    <a:pt x="221" y="192"/>
                  </a:lnTo>
                  <a:lnTo>
                    <a:pt x="228" y="192"/>
                  </a:lnTo>
                  <a:lnTo>
                    <a:pt x="234" y="192"/>
                  </a:lnTo>
                  <a:lnTo>
                    <a:pt x="236" y="192"/>
                  </a:lnTo>
                  <a:lnTo>
                    <a:pt x="234" y="190"/>
                  </a:lnTo>
                  <a:lnTo>
                    <a:pt x="230" y="189"/>
                  </a:lnTo>
                  <a:lnTo>
                    <a:pt x="223" y="185"/>
                  </a:lnTo>
                  <a:lnTo>
                    <a:pt x="217" y="183"/>
                  </a:lnTo>
                  <a:lnTo>
                    <a:pt x="207" y="179"/>
                  </a:lnTo>
                  <a:lnTo>
                    <a:pt x="198" y="175"/>
                  </a:lnTo>
                  <a:lnTo>
                    <a:pt x="186" y="171"/>
                  </a:lnTo>
                  <a:lnTo>
                    <a:pt x="177" y="168"/>
                  </a:lnTo>
                  <a:lnTo>
                    <a:pt x="166" y="162"/>
                  </a:lnTo>
                  <a:lnTo>
                    <a:pt x="154" y="156"/>
                  </a:lnTo>
                  <a:lnTo>
                    <a:pt x="143" y="152"/>
                  </a:lnTo>
                  <a:lnTo>
                    <a:pt x="135" y="149"/>
                  </a:lnTo>
                  <a:lnTo>
                    <a:pt x="128" y="145"/>
                  </a:lnTo>
                  <a:lnTo>
                    <a:pt x="122" y="143"/>
                  </a:lnTo>
                  <a:lnTo>
                    <a:pt x="116" y="139"/>
                  </a:lnTo>
                  <a:lnTo>
                    <a:pt x="114" y="133"/>
                  </a:lnTo>
                  <a:lnTo>
                    <a:pt x="112" y="126"/>
                  </a:lnTo>
                  <a:lnTo>
                    <a:pt x="110" y="116"/>
                  </a:lnTo>
                  <a:lnTo>
                    <a:pt x="107" y="107"/>
                  </a:lnTo>
                  <a:lnTo>
                    <a:pt x="107" y="95"/>
                  </a:lnTo>
                  <a:lnTo>
                    <a:pt x="110" y="84"/>
                  </a:lnTo>
                  <a:lnTo>
                    <a:pt x="114" y="78"/>
                  </a:lnTo>
                  <a:lnTo>
                    <a:pt x="118" y="73"/>
                  </a:lnTo>
                  <a:lnTo>
                    <a:pt x="126" y="69"/>
                  </a:lnTo>
                  <a:lnTo>
                    <a:pt x="133" y="65"/>
                  </a:lnTo>
                  <a:lnTo>
                    <a:pt x="137" y="63"/>
                  </a:lnTo>
                  <a:lnTo>
                    <a:pt x="143" y="61"/>
                  </a:lnTo>
                  <a:lnTo>
                    <a:pt x="148" y="61"/>
                  </a:lnTo>
                  <a:lnTo>
                    <a:pt x="158" y="59"/>
                  </a:lnTo>
                  <a:lnTo>
                    <a:pt x="164" y="57"/>
                  </a:lnTo>
                  <a:lnTo>
                    <a:pt x="169" y="55"/>
                  </a:lnTo>
                  <a:lnTo>
                    <a:pt x="171" y="55"/>
                  </a:lnTo>
                  <a:lnTo>
                    <a:pt x="175" y="55"/>
                  </a:lnTo>
                  <a:lnTo>
                    <a:pt x="171" y="55"/>
                  </a:lnTo>
                  <a:lnTo>
                    <a:pt x="164" y="54"/>
                  </a:lnTo>
                  <a:lnTo>
                    <a:pt x="152" y="52"/>
                  </a:lnTo>
                  <a:lnTo>
                    <a:pt x="143" y="52"/>
                  </a:lnTo>
                  <a:lnTo>
                    <a:pt x="129" y="48"/>
                  </a:lnTo>
                  <a:lnTo>
                    <a:pt x="122" y="46"/>
                  </a:lnTo>
                  <a:lnTo>
                    <a:pt x="114" y="44"/>
                  </a:lnTo>
                  <a:lnTo>
                    <a:pt x="116" y="40"/>
                  </a:lnTo>
                  <a:lnTo>
                    <a:pt x="122" y="38"/>
                  </a:lnTo>
                  <a:lnTo>
                    <a:pt x="128" y="35"/>
                  </a:lnTo>
                  <a:lnTo>
                    <a:pt x="137" y="33"/>
                  </a:lnTo>
                  <a:lnTo>
                    <a:pt x="147" y="29"/>
                  </a:lnTo>
                  <a:lnTo>
                    <a:pt x="158" y="25"/>
                  </a:lnTo>
                  <a:lnTo>
                    <a:pt x="164" y="23"/>
                  </a:lnTo>
                  <a:lnTo>
                    <a:pt x="169" y="21"/>
                  </a:lnTo>
                  <a:lnTo>
                    <a:pt x="175" y="19"/>
                  </a:lnTo>
                  <a:lnTo>
                    <a:pt x="183" y="19"/>
                  </a:lnTo>
                  <a:lnTo>
                    <a:pt x="194" y="16"/>
                  </a:lnTo>
                  <a:lnTo>
                    <a:pt x="206" y="12"/>
                  </a:lnTo>
                  <a:lnTo>
                    <a:pt x="213" y="8"/>
                  </a:lnTo>
                  <a:lnTo>
                    <a:pt x="225" y="6"/>
                  </a:lnTo>
                  <a:lnTo>
                    <a:pt x="230" y="2"/>
                  </a:lnTo>
                  <a:lnTo>
                    <a:pt x="238" y="2"/>
                  </a:lnTo>
                  <a:lnTo>
                    <a:pt x="242" y="0"/>
                  </a:lnTo>
                  <a:lnTo>
                    <a:pt x="236" y="0"/>
                  </a:lnTo>
                  <a:lnTo>
                    <a:pt x="230" y="0"/>
                  </a:lnTo>
                  <a:lnTo>
                    <a:pt x="223" y="0"/>
                  </a:lnTo>
                  <a:lnTo>
                    <a:pt x="213" y="2"/>
                  </a:lnTo>
                  <a:lnTo>
                    <a:pt x="204" y="2"/>
                  </a:lnTo>
                  <a:lnTo>
                    <a:pt x="196" y="2"/>
                  </a:lnTo>
                  <a:lnTo>
                    <a:pt x="192" y="2"/>
                  </a:lnTo>
                  <a:close/>
                </a:path>
              </a:pathLst>
            </a:custGeom>
            <a:solidFill>
              <a:srgbClr val="E6E6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Freeform 78"/>
            <p:cNvSpPr>
              <a:spLocks/>
            </p:cNvSpPr>
            <p:nvPr/>
          </p:nvSpPr>
          <p:spPr bwMode="auto">
            <a:xfrm>
              <a:off x="2775" y="2440"/>
              <a:ext cx="339" cy="122"/>
            </a:xfrm>
            <a:custGeom>
              <a:avLst/>
              <a:gdLst>
                <a:gd name="T0" fmla="*/ 0 w 679"/>
                <a:gd name="T1" fmla="*/ 1 h 243"/>
                <a:gd name="T2" fmla="*/ 0 w 679"/>
                <a:gd name="T3" fmla="*/ 1 h 243"/>
                <a:gd name="T4" fmla="*/ 0 w 679"/>
                <a:gd name="T5" fmla="*/ 1 h 243"/>
                <a:gd name="T6" fmla="*/ 0 w 679"/>
                <a:gd name="T7" fmla="*/ 1 h 243"/>
                <a:gd name="T8" fmla="*/ 0 w 679"/>
                <a:gd name="T9" fmla="*/ 1 h 243"/>
                <a:gd name="T10" fmla="*/ 0 w 679"/>
                <a:gd name="T11" fmla="*/ 1 h 243"/>
                <a:gd name="T12" fmla="*/ 0 w 679"/>
                <a:gd name="T13" fmla="*/ 1 h 243"/>
                <a:gd name="T14" fmla="*/ 0 w 679"/>
                <a:gd name="T15" fmla="*/ 1 h 243"/>
                <a:gd name="T16" fmla="*/ 0 w 679"/>
                <a:gd name="T17" fmla="*/ 1 h 243"/>
                <a:gd name="T18" fmla="*/ 1 w 679"/>
                <a:gd name="T19" fmla="*/ 1 h 243"/>
                <a:gd name="T20" fmla="*/ 1 w 679"/>
                <a:gd name="T21" fmla="*/ 1 h 243"/>
                <a:gd name="T22" fmla="*/ 1 w 679"/>
                <a:gd name="T23" fmla="*/ 1 h 243"/>
                <a:gd name="T24" fmla="*/ 1 w 679"/>
                <a:gd name="T25" fmla="*/ 1 h 243"/>
                <a:gd name="T26" fmla="*/ 1 w 679"/>
                <a:gd name="T27" fmla="*/ 1 h 243"/>
                <a:gd name="T28" fmla="*/ 1 w 679"/>
                <a:gd name="T29" fmla="*/ 1 h 243"/>
                <a:gd name="T30" fmla="*/ 1 w 679"/>
                <a:gd name="T31" fmla="*/ 1 h 243"/>
                <a:gd name="T32" fmla="*/ 1 w 679"/>
                <a:gd name="T33" fmla="*/ 1 h 243"/>
                <a:gd name="T34" fmla="*/ 1 w 679"/>
                <a:gd name="T35" fmla="*/ 1 h 243"/>
                <a:gd name="T36" fmla="*/ 1 w 679"/>
                <a:gd name="T37" fmla="*/ 1 h 243"/>
                <a:gd name="T38" fmla="*/ 2 w 679"/>
                <a:gd name="T39" fmla="*/ 1 h 243"/>
                <a:gd name="T40" fmla="*/ 2 w 679"/>
                <a:gd name="T41" fmla="*/ 1 h 243"/>
                <a:gd name="T42" fmla="*/ 2 w 679"/>
                <a:gd name="T43" fmla="*/ 1 h 243"/>
                <a:gd name="T44" fmla="*/ 2 w 679"/>
                <a:gd name="T45" fmla="*/ 1 h 243"/>
                <a:gd name="T46" fmla="*/ 2 w 679"/>
                <a:gd name="T47" fmla="*/ 1 h 243"/>
                <a:gd name="T48" fmla="*/ 2 w 679"/>
                <a:gd name="T49" fmla="*/ 1 h 243"/>
                <a:gd name="T50" fmla="*/ 2 w 679"/>
                <a:gd name="T51" fmla="*/ 1 h 243"/>
                <a:gd name="T52" fmla="*/ 2 w 679"/>
                <a:gd name="T53" fmla="*/ 1 h 243"/>
                <a:gd name="T54" fmla="*/ 2 w 679"/>
                <a:gd name="T55" fmla="*/ 1 h 243"/>
                <a:gd name="T56" fmla="*/ 2 w 679"/>
                <a:gd name="T57" fmla="*/ 1 h 243"/>
                <a:gd name="T58" fmla="*/ 2 w 679"/>
                <a:gd name="T59" fmla="*/ 1 h 243"/>
                <a:gd name="T60" fmla="*/ 2 w 679"/>
                <a:gd name="T61" fmla="*/ 1 h 243"/>
                <a:gd name="T62" fmla="*/ 2 w 679"/>
                <a:gd name="T63" fmla="*/ 1 h 243"/>
                <a:gd name="T64" fmla="*/ 2 w 679"/>
                <a:gd name="T65" fmla="*/ 1 h 243"/>
                <a:gd name="T66" fmla="*/ 2 w 679"/>
                <a:gd name="T67" fmla="*/ 1 h 243"/>
                <a:gd name="T68" fmla="*/ 1 w 679"/>
                <a:gd name="T69" fmla="*/ 1 h 243"/>
                <a:gd name="T70" fmla="*/ 1 w 679"/>
                <a:gd name="T71" fmla="*/ 1 h 243"/>
                <a:gd name="T72" fmla="*/ 1 w 679"/>
                <a:gd name="T73" fmla="*/ 1 h 243"/>
                <a:gd name="T74" fmla="*/ 1 w 679"/>
                <a:gd name="T75" fmla="*/ 1 h 243"/>
                <a:gd name="T76" fmla="*/ 1 w 679"/>
                <a:gd name="T77" fmla="*/ 1 h 243"/>
                <a:gd name="T78" fmla="*/ 1 w 679"/>
                <a:gd name="T79" fmla="*/ 1 h 243"/>
                <a:gd name="T80" fmla="*/ 1 w 679"/>
                <a:gd name="T81" fmla="*/ 1 h 243"/>
                <a:gd name="T82" fmla="*/ 1 w 679"/>
                <a:gd name="T83" fmla="*/ 1 h 243"/>
                <a:gd name="T84" fmla="*/ 1 w 679"/>
                <a:gd name="T85" fmla="*/ 1 h 243"/>
                <a:gd name="T86" fmla="*/ 1 w 679"/>
                <a:gd name="T87" fmla="*/ 1 h 243"/>
                <a:gd name="T88" fmla="*/ 1 w 679"/>
                <a:gd name="T89" fmla="*/ 1 h 243"/>
                <a:gd name="T90" fmla="*/ 0 w 679"/>
                <a:gd name="T91" fmla="*/ 1 h 243"/>
                <a:gd name="T92" fmla="*/ 0 w 679"/>
                <a:gd name="T93" fmla="*/ 1 h 243"/>
                <a:gd name="T94" fmla="*/ 0 w 679"/>
                <a:gd name="T95" fmla="*/ 1 h 243"/>
                <a:gd name="T96" fmla="*/ 0 w 679"/>
                <a:gd name="T97" fmla="*/ 1 h 243"/>
                <a:gd name="T98" fmla="*/ 0 w 679"/>
                <a:gd name="T99" fmla="*/ 1 h 243"/>
                <a:gd name="T100" fmla="*/ 0 w 679"/>
                <a:gd name="T101" fmla="*/ 1 h 243"/>
                <a:gd name="T102" fmla="*/ 0 w 679"/>
                <a:gd name="T103" fmla="*/ 1 h 243"/>
                <a:gd name="T104" fmla="*/ 0 w 679"/>
                <a:gd name="T105" fmla="*/ 1 h 243"/>
                <a:gd name="T106" fmla="*/ 0 w 679"/>
                <a:gd name="T107" fmla="*/ 1 h 243"/>
                <a:gd name="T108" fmla="*/ 0 w 679"/>
                <a:gd name="T109" fmla="*/ 1 h 243"/>
                <a:gd name="T110" fmla="*/ 0 w 679"/>
                <a:gd name="T111" fmla="*/ 1 h 243"/>
                <a:gd name="T112" fmla="*/ 0 w 679"/>
                <a:gd name="T113" fmla="*/ 1 h 243"/>
                <a:gd name="T114" fmla="*/ 0 w 679"/>
                <a:gd name="T115" fmla="*/ 1 h 243"/>
                <a:gd name="T116" fmla="*/ 0 w 679"/>
                <a:gd name="T117" fmla="*/ 1 h 243"/>
                <a:gd name="T118" fmla="*/ 0 w 679"/>
                <a:gd name="T119" fmla="*/ 1 h 243"/>
                <a:gd name="T120" fmla="*/ 0 w 679"/>
                <a:gd name="T121" fmla="*/ 1 h 24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79"/>
                <a:gd name="T184" fmla="*/ 0 h 243"/>
                <a:gd name="T185" fmla="*/ 679 w 679"/>
                <a:gd name="T186" fmla="*/ 243 h 24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79" h="243">
                  <a:moveTo>
                    <a:pt x="32" y="53"/>
                  </a:moveTo>
                  <a:lnTo>
                    <a:pt x="34" y="59"/>
                  </a:lnTo>
                  <a:lnTo>
                    <a:pt x="38" y="66"/>
                  </a:lnTo>
                  <a:lnTo>
                    <a:pt x="44" y="72"/>
                  </a:lnTo>
                  <a:lnTo>
                    <a:pt x="51" y="78"/>
                  </a:lnTo>
                  <a:lnTo>
                    <a:pt x="61" y="84"/>
                  </a:lnTo>
                  <a:lnTo>
                    <a:pt x="70" y="91"/>
                  </a:lnTo>
                  <a:lnTo>
                    <a:pt x="76" y="95"/>
                  </a:lnTo>
                  <a:lnTo>
                    <a:pt x="82" y="99"/>
                  </a:lnTo>
                  <a:lnTo>
                    <a:pt x="89" y="101"/>
                  </a:lnTo>
                  <a:lnTo>
                    <a:pt x="97" y="104"/>
                  </a:lnTo>
                  <a:lnTo>
                    <a:pt x="104" y="106"/>
                  </a:lnTo>
                  <a:lnTo>
                    <a:pt x="110" y="110"/>
                  </a:lnTo>
                  <a:lnTo>
                    <a:pt x="120" y="114"/>
                  </a:lnTo>
                  <a:lnTo>
                    <a:pt x="127" y="118"/>
                  </a:lnTo>
                  <a:lnTo>
                    <a:pt x="135" y="120"/>
                  </a:lnTo>
                  <a:lnTo>
                    <a:pt x="144" y="123"/>
                  </a:lnTo>
                  <a:lnTo>
                    <a:pt x="152" y="125"/>
                  </a:lnTo>
                  <a:lnTo>
                    <a:pt x="162" y="129"/>
                  </a:lnTo>
                  <a:lnTo>
                    <a:pt x="169" y="131"/>
                  </a:lnTo>
                  <a:lnTo>
                    <a:pt x="179" y="135"/>
                  </a:lnTo>
                  <a:lnTo>
                    <a:pt x="188" y="137"/>
                  </a:lnTo>
                  <a:lnTo>
                    <a:pt x="198" y="141"/>
                  </a:lnTo>
                  <a:lnTo>
                    <a:pt x="209" y="142"/>
                  </a:lnTo>
                  <a:lnTo>
                    <a:pt x="219" y="146"/>
                  </a:lnTo>
                  <a:lnTo>
                    <a:pt x="228" y="148"/>
                  </a:lnTo>
                  <a:lnTo>
                    <a:pt x="239" y="152"/>
                  </a:lnTo>
                  <a:lnTo>
                    <a:pt x="249" y="154"/>
                  </a:lnTo>
                  <a:lnTo>
                    <a:pt x="258" y="158"/>
                  </a:lnTo>
                  <a:lnTo>
                    <a:pt x="268" y="158"/>
                  </a:lnTo>
                  <a:lnTo>
                    <a:pt x="277" y="161"/>
                  </a:lnTo>
                  <a:lnTo>
                    <a:pt x="287" y="163"/>
                  </a:lnTo>
                  <a:lnTo>
                    <a:pt x="298" y="165"/>
                  </a:lnTo>
                  <a:lnTo>
                    <a:pt x="308" y="167"/>
                  </a:lnTo>
                  <a:lnTo>
                    <a:pt x="317" y="171"/>
                  </a:lnTo>
                  <a:lnTo>
                    <a:pt x="327" y="171"/>
                  </a:lnTo>
                  <a:lnTo>
                    <a:pt x="338" y="175"/>
                  </a:lnTo>
                  <a:lnTo>
                    <a:pt x="346" y="175"/>
                  </a:lnTo>
                  <a:lnTo>
                    <a:pt x="357" y="177"/>
                  </a:lnTo>
                  <a:lnTo>
                    <a:pt x="365" y="179"/>
                  </a:lnTo>
                  <a:lnTo>
                    <a:pt x="376" y="180"/>
                  </a:lnTo>
                  <a:lnTo>
                    <a:pt x="386" y="182"/>
                  </a:lnTo>
                  <a:lnTo>
                    <a:pt x="395" y="186"/>
                  </a:lnTo>
                  <a:lnTo>
                    <a:pt x="403" y="186"/>
                  </a:lnTo>
                  <a:lnTo>
                    <a:pt x="412" y="188"/>
                  </a:lnTo>
                  <a:lnTo>
                    <a:pt x="420" y="188"/>
                  </a:lnTo>
                  <a:lnTo>
                    <a:pt x="430" y="190"/>
                  </a:lnTo>
                  <a:lnTo>
                    <a:pt x="437" y="190"/>
                  </a:lnTo>
                  <a:lnTo>
                    <a:pt x="445" y="192"/>
                  </a:lnTo>
                  <a:lnTo>
                    <a:pt x="452" y="192"/>
                  </a:lnTo>
                  <a:lnTo>
                    <a:pt x="462" y="194"/>
                  </a:lnTo>
                  <a:lnTo>
                    <a:pt x="468" y="194"/>
                  </a:lnTo>
                  <a:lnTo>
                    <a:pt x="473" y="194"/>
                  </a:lnTo>
                  <a:lnTo>
                    <a:pt x="481" y="194"/>
                  </a:lnTo>
                  <a:lnTo>
                    <a:pt x="487" y="196"/>
                  </a:lnTo>
                  <a:lnTo>
                    <a:pt x="492" y="196"/>
                  </a:lnTo>
                  <a:lnTo>
                    <a:pt x="498" y="196"/>
                  </a:lnTo>
                  <a:lnTo>
                    <a:pt x="504" y="196"/>
                  </a:lnTo>
                  <a:lnTo>
                    <a:pt x="509" y="196"/>
                  </a:lnTo>
                  <a:lnTo>
                    <a:pt x="517" y="196"/>
                  </a:lnTo>
                  <a:lnTo>
                    <a:pt x="527" y="196"/>
                  </a:lnTo>
                  <a:lnTo>
                    <a:pt x="536" y="196"/>
                  </a:lnTo>
                  <a:lnTo>
                    <a:pt x="546" y="196"/>
                  </a:lnTo>
                  <a:lnTo>
                    <a:pt x="555" y="196"/>
                  </a:lnTo>
                  <a:lnTo>
                    <a:pt x="563" y="196"/>
                  </a:lnTo>
                  <a:lnTo>
                    <a:pt x="572" y="198"/>
                  </a:lnTo>
                  <a:lnTo>
                    <a:pt x="582" y="199"/>
                  </a:lnTo>
                  <a:lnTo>
                    <a:pt x="589" y="199"/>
                  </a:lnTo>
                  <a:lnTo>
                    <a:pt x="597" y="199"/>
                  </a:lnTo>
                  <a:lnTo>
                    <a:pt x="604" y="199"/>
                  </a:lnTo>
                  <a:lnTo>
                    <a:pt x="614" y="201"/>
                  </a:lnTo>
                  <a:lnTo>
                    <a:pt x="622" y="201"/>
                  </a:lnTo>
                  <a:lnTo>
                    <a:pt x="629" y="205"/>
                  </a:lnTo>
                  <a:lnTo>
                    <a:pt x="635" y="205"/>
                  </a:lnTo>
                  <a:lnTo>
                    <a:pt x="644" y="207"/>
                  </a:lnTo>
                  <a:lnTo>
                    <a:pt x="654" y="211"/>
                  </a:lnTo>
                  <a:lnTo>
                    <a:pt x="663" y="213"/>
                  </a:lnTo>
                  <a:lnTo>
                    <a:pt x="671" y="217"/>
                  </a:lnTo>
                  <a:lnTo>
                    <a:pt x="677" y="220"/>
                  </a:lnTo>
                  <a:lnTo>
                    <a:pt x="679" y="224"/>
                  </a:lnTo>
                  <a:lnTo>
                    <a:pt x="679" y="228"/>
                  </a:lnTo>
                  <a:lnTo>
                    <a:pt x="675" y="232"/>
                  </a:lnTo>
                  <a:lnTo>
                    <a:pt x="667" y="236"/>
                  </a:lnTo>
                  <a:lnTo>
                    <a:pt x="662" y="237"/>
                  </a:lnTo>
                  <a:lnTo>
                    <a:pt x="654" y="239"/>
                  </a:lnTo>
                  <a:lnTo>
                    <a:pt x="646" y="239"/>
                  </a:lnTo>
                  <a:lnTo>
                    <a:pt x="639" y="241"/>
                  </a:lnTo>
                  <a:lnTo>
                    <a:pt x="627" y="241"/>
                  </a:lnTo>
                  <a:lnTo>
                    <a:pt x="618" y="241"/>
                  </a:lnTo>
                  <a:lnTo>
                    <a:pt x="606" y="241"/>
                  </a:lnTo>
                  <a:lnTo>
                    <a:pt x="597" y="243"/>
                  </a:lnTo>
                  <a:lnTo>
                    <a:pt x="589" y="241"/>
                  </a:lnTo>
                  <a:lnTo>
                    <a:pt x="582" y="241"/>
                  </a:lnTo>
                  <a:lnTo>
                    <a:pt x="576" y="241"/>
                  </a:lnTo>
                  <a:lnTo>
                    <a:pt x="568" y="241"/>
                  </a:lnTo>
                  <a:lnTo>
                    <a:pt x="563" y="241"/>
                  </a:lnTo>
                  <a:lnTo>
                    <a:pt x="555" y="241"/>
                  </a:lnTo>
                  <a:lnTo>
                    <a:pt x="549" y="241"/>
                  </a:lnTo>
                  <a:lnTo>
                    <a:pt x="542" y="241"/>
                  </a:lnTo>
                  <a:lnTo>
                    <a:pt x="534" y="239"/>
                  </a:lnTo>
                  <a:lnTo>
                    <a:pt x="528" y="239"/>
                  </a:lnTo>
                  <a:lnTo>
                    <a:pt x="521" y="239"/>
                  </a:lnTo>
                  <a:lnTo>
                    <a:pt x="515" y="239"/>
                  </a:lnTo>
                  <a:lnTo>
                    <a:pt x="508" y="239"/>
                  </a:lnTo>
                  <a:lnTo>
                    <a:pt x="500" y="239"/>
                  </a:lnTo>
                  <a:lnTo>
                    <a:pt x="494" y="239"/>
                  </a:lnTo>
                  <a:lnTo>
                    <a:pt x="487" y="239"/>
                  </a:lnTo>
                  <a:lnTo>
                    <a:pt x="479" y="237"/>
                  </a:lnTo>
                  <a:lnTo>
                    <a:pt x="473" y="236"/>
                  </a:lnTo>
                  <a:lnTo>
                    <a:pt x="464" y="236"/>
                  </a:lnTo>
                  <a:lnTo>
                    <a:pt x="458" y="236"/>
                  </a:lnTo>
                  <a:lnTo>
                    <a:pt x="450" y="236"/>
                  </a:lnTo>
                  <a:lnTo>
                    <a:pt x="443" y="234"/>
                  </a:lnTo>
                  <a:lnTo>
                    <a:pt x="435" y="234"/>
                  </a:lnTo>
                  <a:lnTo>
                    <a:pt x="430" y="234"/>
                  </a:lnTo>
                  <a:lnTo>
                    <a:pt x="422" y="234"/>
                  </a:lnTo>
                  <a:lnTo>
                    <a:pt x="416" y="232"/>
                  </a:lnTo>
                  <a:lnTo>
                    <a:pt x="409" y="232"/>
                  </a:lnTo>
                  <a:lnTo>
                    <a:pt x="403" y="232"/>
                  </a:lnTo>
                  <a:lnTo>
                    <a:pt x="390" y="230"/>
                  </a:lnTo>
                  <a:lnTo>
                    <a:pt x="380" y="230"/>
                  </a:lnTo>
                  <a:lnTo>
                    <a:pt x="367" y="228"/>
                  </a:lnTo>
                  <a:lnTo>
                    <a:pt x="357" y="228"/>
                  </a:lnTo>
                  <a:lnTo>
                    <a:pt x="346" y="226"/>
                  </a:lnTo>
                  <a:lnTo>
                    <a:pt x="340" y="226"/>
                  </a:lnTo>
                  <a:lnTo>
                    <a:pt x="333" y="224"/>
                  </a:lnTo>
                  <a:lnTo>
                    <a:pt x="327" y="224"/>
                  </a:lnTo>
                  <a:lnTo>
                    <a:pt x="321" y="224"/>
                  </a:lnTo>
                  <a:lnTo>
                    <a:pt x="317" y="224"/>
                  </a:lnTo>
                  <a:lnTo>
                    <a:pt x="314" y="224"/>
                  </a:lnTo>
                  <a:lnTo>
                    <a:pt x="306" y="224"/>
                  </a:lnTo>
                  <a:lnTo>
                    <a:pt x="300" y="222"/>
                  </a:lnTo>
                  <a:lnTo>
                    <a:pt x="295" y="222"/>
                  </a:lnTo>
                  <a:lnTo>
                    <a:pt x="285" y="218"/>
                  </a:lnTo>
                  <a:lnTo>
                    <a:pt x="277" y="218"/>
                  </a:lnTo>
                  <a:lnTo>
                    <a:pt x="268" y="217"/>
                  </a:lnTo>
                  <a:lnTo>
                    <a:pt x="258" y="217"/>
                  </a:lnTo>
                  <a:lnTo>
                    <a:pt x="249" y="213"/>
                  </a:lnTo>
                  <a:lnTo>
                    <a:pt x="238" y="211"/>
                  </a:lnTo>
                  <a:lnTo>
                    <a:pt x="226" y="207"/>
                  </a:lnTo>
                  <a:lnTo>
                    <a:pt x="215" y="205"/>
                  </a:lnTo>
                  <a:lnTo>
                    <a:pt x="207" y="203"/>
                  </a:lnTo>
                  <a:lnTo>
                    <a:pt x="201" y="201"/>
                  </a:lnTo>
                  <a:lnTo>
                    <a:pt x="194" y="199"/>
                  </a:lnTo>
                  <a:lnTo>
                    <a:pt x="190" y="199"/>
                  </a:lnTo>
                  <a:lnTo>
                    <a:pt x="177" y="196"/>
                  </a:lnTo>
                  <a:lnTo>
                    <a:pt x="165" y="192"/>
                  </a:lnTo>
                  <a:lnTo>
                    <a:pt x="158" y="188"/>
                  </a:lnTo>
                  <a:lnTo>
                    <a:pt x="152" y="188"/>
                  </a:lnTo>
                  <a:lnTo>
                    <a:pt x="144" y="184"/>
                  </a:lnTo>
                  <a:lnTo>
                    <a:pt x="139" y="182"/>
                  </a:lnTo>
                  <a:lnTo>
                    <a:pt x="133" y="180"/>
                  </a:lnTo>
                  <a:lnTo>
                    <a:pt x="127" y="179"/>
                  </a:lnTo>
                  <a:lnTo>
                    <a:pt x="120" y="177"/>
                  </a:lnTo>
                  <a:lnTo>
                    <a:pt x="114" y="175"/>
                  </a:lnTo>
                  <a:lnTo>
                    <a:pt x="103" y="171"/>
                  </a:lnTo>
                  <a:lnTo>
                    <a:pt x="91" y="165"/>
                  </a:lnTo>
                  <a:lnTo>
                    <a:pt x="80" y="161"/>
                  </a:lnTo>
                  <a:lnTo>
                    <a:pt x="70" y="158"/>
                  </a:lnTo>
                  <a:lnTo>
                    <a:pt x="59" y="152"/>
                  </a:lnTo>
                  <a:lnTo>
                    <a:pt x="49" y="146"/>
                  </a:lnTo>
                  <a:lnTo>
                    <a:pt x="40" y="141"/>
                  </a:lnTo>
                  <a:lnTo>
                    <a:pt x="32" y="137"/>
                  </a:lnTo>
                  <a:lnTo>
                    <a:pt x="25" y="131"/>
                  </a:lnTo>
                  <a:lnTo>
                    <a:pt x="19" y="125"/>
                  </a:lnTo>
                  <a:lnTo>
                    <a:pt x="15" y="122"/>
                  </a:lnTo>
                  <a:lnTo>
                    <a:pt x="11" y="116"/>
                  </a:lnTo>
                  <a:lnTo>
                    <a:pt x="4" y="104"/>
                  </a:lnTo>
                  <a:lnTo>
                    <a:pt x="0" y="93"/>
                  </a:lnTo>
                  <a:lnTo>
                    <a:pt x="0" y="82"/>
                  </a:lnTo>
                  <a:lnTo>
                    <a:pt x="0" y="70"/>
                  </a:lnTo>
                  <a:lnTo>
                    <a:pt x="4" y="61"/>
                  </a:lnTo>
                  <a:lnTo>
                    <a:pt x="6" y="51"/>
                  </a:lnTo>
                  <a:lnTo>
                    <a:pt x="11" y="42"/>
                  </a:lnTo>
                  <a:lnTo>
                    <a:pt x="17" y="34"/>
                  </a:lnTo>
                  <a:lnTo>
                    <a:pt x="23" y="25"/>
                  </a:lnTo>
                  <a:lnTo>
                    <a:pt x="28" y="19"/>
                  </a:lnTo>
                  <a:lnTo>
                    <a:pt x="34" y="13"/>
                  </a:lnTo>
                  <a:lnTo>
                    <a:pt x="42" y="7"/>
                  </a:lnTo>
                  <a:lnTo>
                    <a:pt x="51" y="2"/>
                  </a:lnTo>
                  <a:lnTo>
                    <a:pt x="55" y="0"/>
                  </a:lnTo>
                  <a:lnTo>
                    <a:pt x="32" y="53"/>
                  </a:lnTo>
                  <a:close/>
                </a:path>
              </a:pathLst>
            </a:custGeom>
            <a:solidFill>
              <a:srgbClr val="96ABBA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9" name="Freeform 79"/>
            <p:cNvSpPr>
              <a:spLocks/>
            </p:cNvSpPr>
            <p:nvPr/>
          </p:nvSpPr>
          <p:spPr bwMode="auto">
            <a:xfrm>
              <a:off x="2898" y="1823"/>
              <a:ext cx="236" cy="308"/>
            </a:xfrm>
            <a:custGeom>
              <a:avLst/>
              <a:gdLst>
                <a:gd name="T0" fmla="*/ 0 w 474"/>
                <a:gd name="T1" fmla="*/ 0 h 616"/>
                <a:gd name="T2" fmla="*/ 0 w 474"/>
                <a:gd name="T3" fmla="*/ 1 h 616"/>
                <a:gd name="T4" fmla="*/ 0 w 474"/>
                <a:gd name="T5" fmla="*/ 1 h 616"/>
                <a:gd name="T6" fmla="*/ 0 w 474"/>
                <a:gd name="T7" fmla="*/ 1 h 616"/>
                <a:gd name="T8" fmla="*/ 1 w 474"/>
                <a:gd name="T9" fmla="*/ 1 h 616"/>
                <a:gd name="T10" fmla="*/ 1 w 474"/>
                <a:gd name="T11" fmla="*/ 1 h 616"/>
                <a:gd name="T12" fmla="*/ 1 w 474"/>
                <a:gd name="T13" fmla="*/ 1 h 616"/>
                <a:gd name="T14" fmla="*/ 1 w 474"/>
                <a:gd name="T15" fmla="*/ 1 h 616"/>
                <a:gd name="T16" fmla="*/ 1 w 474"/>
                <a:gd name="T17" fmla="*/ 1 h 616"/>
                <a:gd name="T18" fmla="*/ 1 w 474"/>
                <a:gd name="T19" fmla="*/ 1 h 616"/>
                <a:gd name="T20" fmla="*/ 1 w 474"/>
                <a:gd name="T21" fmla="*/ 1 h 616"/>
                <a:gd name="T22" fmla="*/ 1 w 474"/>
                <a:gd name="T23" fmla="*/ 1 h 616"/>
                <a:gd name="T24" fmla="*/ 1 w 474"/>
                <a:gd name="T25" fmla="*/ 1 h 616"/>
                <a:gd name="T26" fmla="*/ 1 w 474"/>
                <a:gd name="T27" fmla="*/ 1 h 616"/>
                <a:gd name="T28" fmla="*/ 1 w 474"/>
                <a:gd name="T29" fmla="*/ 1 h 616"/>
                <a:gd name="T30" fmla="*/ 1 w 474"/>
                <a:gd name="T31" fmla="*/ 1 h 616"/>
                <a:gd name="T32" fmla="*/ 1 w 474"/>
                <a:gd name="T33" fmla="*/ 1 h 616"/>
                <a:gd name="T34" fmla="*/ 1 w 474"/>
                <a:gd name="T35" fmla="*/ 1 h 616"/>
                <a:gd name="T36" fmla="*/ 1 w 474"/>
                <a:gd name="T37" fmla="*/ 1 h 616"/>
                <a:gd name="T38" fmla="*/ 1 w 474"/>
                <a:gd name="T39" fmla="*/ 1 h 616"/>
                <a:gd name="T40" fmla="*/ 1 w 474"/>
                <a:gd name="T41" fmla="*/ 1 h 616"/>
                <a:gd name="T42" fmla="*/ 1 w 474"/>
                <a:gd name="T43" fmla="*/ 1 h 616"/>
                <a:gd name="T44" fmla="*/ 1 w 474"/>
                <a:gd name="T45" fmla="*/ 1 h 616"/>
                <a:gd name="T46" fmla="*/ 0 w 474"/>
                <a:gd name="T47" fmla="*/ 1 h 616"/>
                <a:gd name="T48" fmla="*/ 0 w 474"/>
                <a:gd name="T49" fmla="*/ 2 h 616"/>
                <a:gd name="T50" fmla="*/ 0 w 474"/>
                <a:gd name="T51" fmla="*/ 2 h 616"/>
                <a:gd name="T52" fmla="*/ 0 w 474"/>
                <a:gd name="T53" fmla="*/ 2 h 616"/>
                <a:gd name="T54" fmla="*/ 0 w 474"/>
                <a:gd name="T55" fmla="*/ 2 h 616"/>
                <a:gd name="T56" fmla="*/ 0 w 474"/>
                <a:gd name="T57" fmla="*/ 2 h 616"/>
                <a:gd name="T58" fmla="*/ 0 w 474"/>
                <a:gd name="T59" fmla="*/ 2 h 616"/>
                <a:gd name="T60" fmla="*/ 0 w 474"/>
                <a:gd name="T61" fmla="*/ 2 h 616"/>
                <a:gd name="T62" fmla="*/ 0 w 474"/>
                <a:gd name="T63" fmla="*/ 2 h 616"/>
                <a:gd name="T64" fmla="*/ 0 w 474"/>
                <a:gd name="T65" fmla="*/ 2 h 616"/>
                <a:gd name="T66" fmla="*/ 0 w 474"/>
                <a:gd name="T67" fmla="*/ 2 h 616"/>
                <a:gd name="T68" fmla="*/ 0 w 474"/>
                <a:gd name="T69" fmla="*/ 2 h 616"/>
                <a:gd name="T70" fmla="*/ 0 w 474"/>
                <a:gd name="T71" fmla="*/ 2 h 616"/>
                <a:gd name="T72" fmla="*/ 0 w 474"/>
                <a:gd name="T73" fmla="*/ 1 h 616"/>
                <a:gd name="T74" fmla="*/ 0 w 474"/>
                <a:gd name="T75" fmla="*/ 1 h 616"/>
                <a:gd name="T76" fmla="*/ 0 w 474"/>
                <a:gd name="T77" fmla="*/ 1 h 616"/>
                <a:gd name="T78" fmla="*/ 0 w 474"/>
                <a:gd name="T79" fmla="*/ 1 h 616"/>
                <a:gd name="T80" fmla="*/ 0 w 474"/>
                <a:gd name="T81" fmla="*/ 1 h 616"/>
                <a:gd name="T82" fmla="*/ 0 w 474"/>
                <a:gd name="T83" fmla="*/ 1 h 616"/>
                <a:gd name="T84" fmla="*/ 0 w 474"/>
                <a:gd name="T85" fmla="*/ 1 h 616"/>
                <a:gd name="T86" fmla="*/ 0 w 474"/>
                <a:gd name="T87" fmla="*/ 1 h 616"/>
                <a:gd name="T88" fmla="*/ 0 w 474"/>
                <a:gd name="T89" fmla="*/ 1 h 616"/>
                <a:gd name="T90" fmla="*/ 0 w 474"/>
                <a:gd name="T91" fmla="*/ 1 h 616"/>
                <a:gd name="T92" fmla="*/ 0 w 474"/>
                <a:gd name="T93" fmla="*/ 1 h 616"/>
                <a:gd name="T94" fmla="*/ 0 w 474"/>
                <a:gd name="T95" fmla="*/ 1 h 616"/>
                <a:gd name="T96" fmla="*/ 0 w 474"/>
                <a:gd name="T97" fmla="*/ 1 h 616"/>
                <a:gd name="T98" fmla="*/ 0 w 474"/>
                <a:gd name="T99" fmla="*/ 1 h 616"/>
                <a:gd name="T100" fmla="*/ 0 w 474"/>
                <a:gd name="T101" fmla="*/ 1 h 616"/>
                <a:gd name="T102" fmla="*/ 0 w 474"/>
                <a:gd name="T103" fmla="*/ 1 h 6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4"/>
                <a:gd name="T157" fmla="*/ 0 h 616"/>
                <a:gd name="T158" fmla="*/ 474 w 474"/>
                <a:gd name="T159" fmla="*/ 616 h 6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4" h="616">
                  <a:moveTo>
                    <a:pt x="118" y="8"/>
                  </a:moveTo>
                  <a:lnTo>
                    <a:pt x="124" y="4"/>
                  </a:lnTo>
                  <a:lnTo>
                    <a:pt x="133" y="2"/>
                  </a:lnTo>
                  <a:lnTo>
                    <a:pt x="143" y="0"/>
                  </a:lnTo>
                  <a:lnTo>
                    <a:pt x="154" y="0"/>
                  </a:lnTo>
                  <a:lnTo>
                    <a:pt x="166" y="0"/>
                  </a:lnTo>
                  <a:lnTo>
                    <a:pt x="179" y="2"/>
                  </a:lnTo>
                  <a:lnTo>
                    <a:pt x="185" y="2"/>
                  </a:lnTo>
                  <a:lnTo>
                    <a:pt x="192" y="2"/>
                  </a:lnTo>
                  <a:lnTo>
                    <a:pt x="200" y="4"/>
                  </a:lnTo>
                  <a:lnTo>
                    <a:pt x="205" y="6"/>
                  </a:lnTo>
                  <a:lnTo>
                    <a:pt x="211" y="6"/>
                  </a:lnTo>
                  <a:lnTo>
                    <a:pt x="219" y="6"/>
                  </a:lnTo>
                  <a:lnTo>
                    <a:pt x="224" y="8"/>
                  </a:lnTo>
                  <a:lnTo>
                    <a:pt x="232" y="8"/>
                  </a:lnTo>
                  <a:lnTo>
                    <a:pt x="238" y="10"/>
                  </a:lnTo>
                  <a:lnTo>
                    <a:pt x="245" y="11"/>
                  </a:lnTo>
                  <a:lnTo>
                    <a:pt x="249" y="11"/>
                  </a:lnTo>
                  <a:lnTo>
                    <a:pt x="257" y="13"/>
                  </a:lnTo>
                  <a:lnTo>
                    <a:pt x="266" y="17"/>
                  </a:lnTo>
                  <a:lnTo>
                    <a:pt x="278" y="19"/>
                  </a:lnTo>
                  <a:lnTo>
                    <a:pt x="287" y="21"/>
                  </a:lnTo>
                  <a:lnTo>
                    <a:pt x="295" y="23"/>
                  </a:lnTo>
                  <a:lnTo>
                    <a:pt x="301" y="25"/>
                  </a:lnTo>
                  <a:lnTo>
                    <a:pt x="306" y="29"/>
                  </a:lnTo>
                  <a:lnTo>
                    <a:pt x="312" y="30"/>
                  </a:lnTo>
                  <a:lnTo>
                    <a:pt x="318" y="36"/>
                  </a:lnTo>
                  <a:lnTo>
                    <a:pt x="321" y="42"/>
                  </a:lnTo>
                  <a:lnTo>
                    <a:pt x="325" y="48"/>
                  </a:lnTo>
                  <a:lnTo>
                    <a:pt x="329" y="55"/>
                  </a:lnTo>
                  <a:lnTo>
                    <a:pt x="335" y="61"/>
                  </a:lnTo>
                  <a:lnTo>
                    <a:pt x="337" y="69"/>
                  </a:lnTo>
                  <a:lnTo>
                    <a:pt x="340" y="72"/>
                  </a:lnTo>
                  <a:lnTo>
                    <a:pt x="342" y="78"/>
                  </a:lnTo>
                  <a:lnTo>
                    <a:pt x="346" y="86"/>
                  </a:lnTo>
                  <a:lnTo>
                    <a:pt x="350" y="95"/>
                  </a:lnTo>
                  <a:lnTo>
                    <a:pt x="354" y="101"/>
                  </a:lnTo>
                  <a:lnTo>
                    <a:pt x="358" y="105"/>
                  </a:lnTo>
                  <a:lnTo>
                    <a:pt x="359" y="110"/>
                  </a:lnTo>
                  <a:lnTo>
                    <a:pt x="361" y="118"/>
                  </a:lnTo>
                  <a:lnTo>
                    <a:pt x="365" y="129"/>
                  </a:lnTo>
                  <a:lnTo>
                    <a:pt x="371" y="139"/>
                  </a:lnTo>
                  <a:lnTo>
                    <a:pt x="380" y="146"/>
                  </a:lnTo>
                  <a:lnTo>
                    <a:pt x="386" y="152"/>
                  </a:lnTo>
                  <a:lnTo>
                    <a:pt x="394" y="156"/>
                  </a:lnTo>
                  <a:lnTo>
                    <a:pt x="403" y="160"/>
                  </a:lnTo>
                  <a:lnTo>
                    <a:pt x="415" y="165"/>
                  </a:lnTo>
                  <a:lnTo>
                    <a:pt x="424" y="169"/>
                  </a:lnTo>
                  <a:lnTo>
                    <a:pt x="436" y="171"/>
                  </a:lnTo>
                  <a:lnTo>
                    <a:pt x="443" y="175"/>
                  </a:lnTo>
                  <a:lnTo>
                    <a:pt x="453" y="181"/>
                  </a:lnTo>
                  <a:lnTo>
                    <a:pt x="458" y="184"/>
                  </a:lnTo>
                  <a:lnTo>
                    <a:pt x="464" y="190"/>
                  </a:lnTo>
                  <a:lnTo>
                    <a:pt x="468" y="196"/>
                  </a:lnTo>
                  <a:lnTo>
                    <a:pt x="472" y="203"/>
                  </a:lnTo>
                  <a:lnTo>
                    <a:pt x="472" y="209"/>
                  </a:lnTo>
                  <a:lnTo>
                    <a:pt x="474" y="215"/>
                  </a:lnTo>
                  <a:lnTo>
                    <a:pt x="472" y="221"/>
                  </a:lnTo>
                  <a:lnTo>
                    <a:pt x="472" y="228"/>
                  </a:lnTo>
                  <a:lnTo>
                    <a:pt x="466" y="234"/>
                  </a:lnTo>
                  <a:lnTo>
                    <a:pt x="462" y="242"/>
                  </a:lnTo>
                  <a:lnTo>
                    <a:pt x="455" y="247"/>
                  </a:lnTo>
                  <a:lnTo>
                    <a:pt x="449" y="255"/>
                  </a:lnTo>
                  <a:lnTo>
                    <a:pt x="449" y="257"/>
                  </a:lnTo>
                  <a:lnTo>
                    <a:pt x="447" y="264"/>
                  </a:lnTo>
                  <a:lnTo>
                    <a:pt x="443" y="268"/>
                  </a:lnTo>
                  <a:lnTo>
                    <a:pt x="441" y="274"/>
                  </a:lnTo>
                  <a:lnTo>
                    <a:pt x="436" y="281"/>
                  </a:lnTo>
                  <a:lnTo>
                    <a:pt x="432" y="289"/>
                  </a:lnTo>
                  <a:lnTo>
                    <a:pt x="426" y="297"/>
                  </a:lnTo>
                  <a:lnTo>
                    <a:pt x="418" y="306"/>
                  </a:lnTo>
                  <a:lnTo>
                    <a:pt x="411" y="316"/>
                  </a:lnTo>
                  <a:lnTo>
                    <a:pt x="401" y="327"/>
                  </a:lnTo>
                  <a:lnTo>
                    <a:pt x="396" y="331"/>
                  </a:lnTo>
                  <a:lnTo>
                    <a:pt x="390" y="337"/>
                  </a:lnTo>
                  <a:lnTo>
                    <a:pt x="384" y="340"/>
                  </a:lnTo>
                  <a:lnTo>
                    <a:pt x="378" y="346"/>
                  </a:lnTo>
                  <a:lnTo>
                    <a:pt x="371" y="352"/>
                  </a:lnTo>
                  <a:lnTo>
                    <a:pt x="363" y="357"/>
                  </a:lnTo>
                  <a:lnTo>
                    <a:pt x="356" y="361"/>
                  </a:lnTo>
                  <a:lnTo>
                    <a:pt x="348" y="369"/>
                  </a:lnTo>
                  <a:lnTo>
                    <a:pt x="337" y="373"/>
                  </a:lnTo>
                  <a:lnTo>
                    <a:pt x="329" y="378"/>
                  </a:lnTo>
                  <a:lnTo>
                    <a:pt x="321" y="382"/>
                  </a:lnTo>
                  <a:lnTo>
                    <a:pt x="314" y="388"/>
                  </a:lnTo>
                  <a:lnTo>
                    <a:pt x="308" y="394"/>
                  </a:lnTo>
                  <a:lnTo>
                    <a:pt x="301" y="399"/>
                  </a:lnTo>
                  <a:lnTo>
                    <a:pt x="295" y="405"/>
                  </a:lnTo>
                  <a:lnTo>
                    <a:pt x="289" y="413"/>
                  </a:lnTo>
                  <a:lnTo>
                    <a:pt x="278" y="424"/>
                  </a:lnTo>
                  <a:lnTo>
                    <a:pt x="270" y="435"/>
                  </a:lnTo>
                  <a:lnTo>
                    <a:pt x="261" y="447"/>
                  </a:lnTo>
                  <a:lnTo>
                    <a:pt x="255" y="458"/>
                  </a:lnTo>
                  <a:lnTo>
                    <a:pt x="247" y="468"/>
                  </a:lnTo>
                  <a:lnTo>
                    <a:pt x="242" y="479"/>
                  </a:lnTo>
                  <a:lnTo>
                    <a:pt x="236" y="487"/>
                  </a:lnTo>
                  <a:lnTo>
                    <a:pt x="232" y="496"/>
                  </a:lnTo>
                  <a:lnTo>
                    <a:pt x="230" y="502"/>
                  </a:lnTo>
                  <a:lnTo>
                    <a:pt x="226" y="510"/>
                  </a:lnTo>
                  <a:lnTo>
                    <a:pt x="224" y="515"/>
                  </a:lnTo>
                  <a:lnTo>
                    <a:pt x="223" y="519"/>
                  </a:lnTo>
                  <a:lnTo>
                    <a:pt x="219" y="521"/>
                  </a:lnTo>
                  <a:lnTo>
                    <a:pt x="211" y="527"/>
                  </a:lnTo>
                  <a:lnTo>
                    <a:pt x="205" y="529"/>
                  </a:lnTo>
                  <a:lnTo>
                    <a:pt x="200" y="532"/>
                  </a:lnTo>
                  <a:lnTo>
                    <a:pt x="194" y="534"/>
                  </a:lnTo>
                  <a:lnTo>
                    <a:pt x="188" y="540"/>
                  </a:lnTo>
                  <a:lnTo>
                    <a:pt x="181" y="544"/>
                  </a:lnTo>
                  <a:lnTo>
                    <a:pt x="175" y="546"/>
                  </a:lnTo>
                  <a:lnTo>
                    <a:pt x="166" y="549"/>
                  </a:lnTo>
                  <a:lnTo>
                    <a:pt x="160" y="555"/>
                  </a:lnTo>
                  <a:lnTo>
                    <a:pt x="150" y="557"/>
                  </a:lnTo>
                  <a:lnTo>
                    <a:pt x="143" y="563"/>
                  </a:lnTo>
                  <a:lnTo>
                    <a:pt x="133" y="567"/>
                  </a:lnTo>
                  <a:lnTo>
                    <a:pt x="126" y="572"/>
                  </a:lnTo>
                  <a:lnTo>
                    <a:pt x="116" y="576"/>
                  </a:lnTo>
                  <a:lnTo>
                    <a:pt x="107" y="580"/>
                  </a:lnTo>
                  <a:lnTo>
                    <a:pt x="97" y="584"/>
                  </a:lnTo>
                  <a:lnTo>
                    <a:pt x="90" y="588"/>
                  </a:lnTo>
                  <a:lnTo>
                    <a:pt x="78" y="591"/>
                  </a:lnTo>
                  <a:lnTo>
                    <a:pt x="71" y="595"/>
                  </a:lnTo>
                  <a:lnTo>
                    <a:pt x="61" y="597"/>
                  </a:lnTo>
                  <a:lnTo>
                    <a:pt x="53" y="603"/>
                  </a:lnTo>
                  <a:lnTo>
                    <a:pt x="46" y="605"/>
                  </a:lnTo>
                  <a:lnTo>
                    <a:pt x="36" y="607"/>
                  </a:lnTo>
                  <a:lnTo>
                    <a:pt x="31" y="608"/>
                  </a:lnTo>
                  <a:lnTo>
                    <a:pt x="25" y="610"/>
                  </a:lnTo>
                  <a:lnTo>
                    <a:pt x="17" y="612"/>
                  </a:lnTo>
                  <a:lnTo>
                    <a:pt x="12" y="614"/>
                  </a:lnTo>
                  <a:lnTo>
                    <a:pt x="6" y="614"/>
                  </a:lnTo>
                  <a:lnTo>
                    <a:pt x="4" y="616"/>
                  </a:lnTo>
                  <a:lnTo>
                    <a:pt x="6" y="612"/>
                  </a:lnTo>
                  <a:lnTo>
                    <a:pt x="13" y="605"/>
                  </a:lnTo>
                  <a:lnTo>
                    <a:pt x="17" y="599"/>
                  </a:lnTo>
                  <a:lnTo>
                    <a:pt x="23" y="593"/>
                  </a:lnTo>
                  <a:lnTo>
                    <a:pt x="31" y="586"/>
                  </a:lnTo>
                  <a:lnTo>
                    <a:pt x="36" y="580"/>
                  </a:lnTo>
                  <a:lnTo>
                    <a:pt x="42" y="570"/>
                  </a:lnTo>
                  <a:lnTo>
                    <a:pt x="50" y="563"/>
                  </a:lnTo>
                  <a:lnTo>
                    <a:pt x="57" y="555"/>
                  </a:lnTo>
                  <a:lnTo>
                    <a:pt x="63" y="546"/>
                  </a:lnTo>
                  <a:lnTo>
                    <a:pt x="69" y="538"/>
                  </a:lnTo>
                  <a:lnTo>
                    <a:pt x="72" y="530"/>
                  </a:lnTo>
                  <a:lnTo>
                    <a:pt x="76" y="521"/>
                  </a:lnTo>
                  <a:lnTo>
                    <a:pt x="78" y="515"/>
                  </a:lnTo>
                  <a:lnTo>
                    <a:pt x="80" y="506"/>
                  </a:lnTo>
                  <a:lnTo>
                    <a:pt x="84" y="496"/>
                  </a:lnTo>
                  <a:lnTo>
                    <a:pt x="88" y="487"/>
                  </a:lnTo>
                  <a:lnTo>
                    <a:pt x="90" y="477"/>
                  </a:lnTo>
                  <a:lnTo>
                    <a:pt x="93" y="466"/>
                  </a:lnTo>
                  <a:lnTo>
                    <a:pt x="99" y="454"/>
                  </a:lnTo>
                  <a:lnTo>
                    <a:pt x="103" y="445"/>
                  </a:lnTo>
                  <a:lnTo>
                    <a:pt x="107" y="434"/>
                  </a:lnTo>
                  <a:lnTo>
                    <a:pt x="110" y="422"/>
                  </a:lnTo>
                  <a:lnTo>
                    <a:pt x="114" y="415"/>
                  </a:lnTo>
                  <a:lnTo>
                    <a:pt x="118" y="403"/>
                  </a:lnTo>
                  <a:lnTo>
                    <a:pt x="120" y="397"/>
                  </a:lnTo>
                  <a:lnTo>
                    <a:pt x="124" y="388"/>
                  </a:lnTo>
                  <a:lnTo>
                    <a:pt x="126" y="382"/>
                  </a:lnTo>
                  <a:lnTo>
                    <a:pt x="126" y="380"/>
                  </a:lnTo>
                  <a:lnTo>
                    <a:pt x="128" y="376"/>
                  </a:lnTo>
                  <a:lnTo>
                    <a:pt x="126" y="373"/>
                  </a:lnTo>
                  <a:lnTo>
                    <a:pt x="124" y="369"/>
                  </a:lnTo>
                  <a:lnTo>
                    <a:pt x="118" y="361"/>
                  </a:lnTo>
                  <a:lnTo>
                    <a:pt x="112" y="356"/>
                  </a:lnTo>
                  <a:lnTo>
                    <a:pt x="105" y="346"/>
                  </a:lnTo>
                  <a:lnTo>
                    <a:pt x="97" y="337"/>
                  </a:lnTo>
                  <a:lnTo>
                    <a:pt x="88" y="325"/>
                  </a:lnTo>
                  <a:lnTo>
                    <a:pt x="78" y="314"/>
                  </a:lnTo>
                  <a:lnTo>
                    <a:pt x="72" y="306"/>
                  </a:lnTo>
                  <a:lnTo>
                    <a:pt x="69" y="300"/>
                  </a:lnTo>
                  <a:lnTo>
                    <a:pt x="63" y="293"/>
                  </a:lnTo>
                  <a:lnTo>
                    <a:pt x="59" y="287"/>
                  </a:lnTo>
                  <a:lnTo>
                    <a:pt x="53" y="281"/>
                  </a:lnTo>
                  <a:lnTo>
                    <a:pt x="48" y="274"/>
                  </a:lnTo>
                  <a:lnTo>
                    <a:pt x="42" y="268"/>
                  </a:lnTo>
                  <a:lnTo>
                    <a:pt x="40" y="262"/>
                  </a:lnTo>
                  <a:lnTo>
                    <a:pt x="34" y="253"/>
                  </a:lnTo>
                  <a:lnTo>
                    <a:pt x="29" y="247"/>
                  </a:lnTo>
                  <a:lnTo>
                    <a:pt x="25" y="240"/>
                  </a:lnTo>
                  <a:lnTo>
                    <a:pt x="23" y="234"/>
                  </a:lnTo>
                  <a:lnTo>
                    <a:pt x="17" y="226"/>
                  </a:lnTo>
                  <a:lnTo>
                    <a:pt x="13" y="219"/>
                  </a:lnTo>
                  <a:lnTo>
                    <a:pt x="12" y="213"/>
                  </a:lnTo>
                  <a:lnTo>
                    <a:pt x="10" y="205"/>
                  </a:lnTo>
                  <a:lnTo>
                    <a:pt x="6" y="198"/>
                  </a:lnTo>
                  <a:lnTo>
                    <a:pt x="4" y="192"/>
                  </a:lnTo>
                  <a:lnTo>
                    <a:pt x="2" y="184"/>
                  </a:lnTo>
                  <a:lnTo>
                    <a:pt x="2" y="177"/>
                  </a:lnTo>
                  <a:lnTo>
                    <a:pt x="0" y="169"/>
                  </a:lnTo>
                  <a:lnTo>
                    <a:pt x="0" y="164"/>
                  </a:lnTo>
                  <a:lnTo>
                    <a:pt x="0" y="156"/>
                  </a:lnTo>
                  <a:lnTo>
                    <a:pt x="0" y="148"/>
                  </a:lnTo>
                  <a:lnTo>
                    <a:pt x="0" y="143"/>
                  </a:lnTo>
                  <a:lnTo>
                    <a:pt x="0" y="135"/>
                  </a:lnTo>
                  <a:lnTo>
                    <a:pt x="2" y="129"/>
                  </a:lnTo>
                  <a:lnTo>
                    <a:pt x="4" y="122"/>
                  </a:lnTo>
                  <a:lnTo>
                    <a:pt x="6" y="116"/>
                  </a:lnTo>
                  <a:lnTo>
                    <a:pt x="8" y="108"/>
                  </a:lnTo>
                  <a:lnTo>
                    <a:pt x="8" y="103"/>
                  </a:lnTo>
                  <a:lnTo>
                    <a:pt x="12" y="97"/>
                  </a:lnTo>
                  <a:lnTo>
                    <a:pt x="15" y="84"/>
                  </a:lnTo>
                  <a:lnTo>
                    <a:pt x="19" y="74"/>
                  </a:lnTo>
                  <a:lnTo>
                    <a:pt x="23" y="65"/>
                  </a:lnTo>
                  <a:lnTo>
                    <a:pt x="29" y="57"/>
                  </a:lnTo>
                  <a:lnTo>
                    <a:pt x="31" y="51"/>
                  </a:lnTo>
                  <a:lnTo>
                    <a:pt x="34" y="46"/>
                  </a:lnTo>
                  <a:lnTo>
                    <a:pt x="36" y="42"/>
                  </a:lnTo>
                  <a:lnTo>
                    <a:pt x="118" y="8"/>
                  </a:lnTo>
                  <a:close/>
                </a:path>
              </a:pathLst>
            </a:custGeom>
            <a:solidFill>
              <a:srgbClr val="FFA64D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0" name="Freeform 80"/>
            <p:cNvSpPr>
              <a:spLocks/>
            </p:cNvSpPr>
            <p:nvPr/>
          </p:nvSpPr>
          <p:spPr bwMode="auto">
            <a:xfrm>
              <a:off x="2993" y="1761"/>
              <a:ext cx="69" cy="52"/>
            </a:xfrm>
            <a:custGeom>
              <a:avLst/>
              <a:gdLst>
                <a:gd name="T0" fmla="*/ 0 w 139"/>
                <a:gd name="T1" fmla="*/ 0 h 102"/>
                <a:gd name="T2" fmla="*/ 0 w 139"/>
                <a:gd name="T3" fmla="*/ 1 h 102"/>
                <a:gd name="T4" fmla="*/ 0 w 139"/>
                <a:gd name="T5" fmla="*/ 1 h 102"/>
                <a:gd name="T6" fmla="*/ 0 w 139"/>
                <a:gd name="T7" fmla="*/ 1 h 102"/>
                <a:gd name="T8" fmla="*/ 0 w 139"/>
                <a:gd name="T9" fmla="*/ 1 h 102"/>
                <a:gd name="T10" fmla="*/ 0 w 139"/>
                <a:gd name="T11" fmla="*/ 1 h 102"/>
                <a:gd name="T12" fmla="*/ 0 w 139"/>
                <a:gd name="T13" fmla="*/ 1 h 102"/>
                <a:gd name="T14" fmla="*/ 0 w 139"/>
                <a:gd name="T15" fmla="*/ 1 h 102"/>
                <a:gd name="T16" fmla="*/ 0 w 139"/>
                <a:gd name="T17" fmla="*/ 1 h 102"/>
                <a:gd name="T18" fmla="*/ 0 w 139"/>
                <a:gd name="T19" fmla="*/ 1 h 102"/>
                <a:gd name="T20" fmla="*/ 0 w 139"/>
                <a:gd name="T21" fmla="*/ 1 h 102"/>
                <a:gd name="T22" fmla="*/ 0 w 139"/>
                <a:gd name="T23" fmla="*/ 1 h 102"/>
                <a:gd name="T24" fmla="*/ 0 w 139"/>
                <a:gd name="T25" fmla="*/ 1 h 102"/>
                <a:gd name="T26" fmla="*/ 0 w 139"/>
                <a:gd name="T27" fmla="*/ 1 h 102"/>
                <a:gd name="T28" fmla="*/ 0 w 139"/>
                <a:gd name="T29" fmla="*/ 1 h 102"/>
                <a:gd name="T30" fmla="*/ 0 w 139"/>
                <a:gd name="T31" fmla="*/ 1 h 102"/>
                <a:gd name="T32" fmla="*/ 0 w 139"/>
                <a:gd name="T33" fmla="*/ 1 h 102"/>
                <a:gd name="T34" fmla="*/ 0 w 139"/>
                <a:gd name="T35" fmla="*/ 1 h 102"/>
                <a:gd name="T36" fmla="*/ 0 w 139"/>
                <a:gd name="T37" fmla="*/ 1 h 102"/>
                <a:gd name="T38" fmla="*/ 0 w 139"/>
                <a:gd name="T39" fmla="*/ 1 h 102"/>
                <a:gd name="T40" fmla="*/ 0 w 139"/>
                <a:gd name="T41" fmla="*/ 1 h 102"/>
                <a:gd name="T42" fmla="*/ 0 w 139"/>
                <a:gd name="T43" fmla="*/ 1 h 102"/>
                <a:gd name="T44" fmla="*/ 0 w 139"/>
                <a:gd name="T45" fmla="*/ 1 h 102"/>
                <a:gd name="T46" fmla="*/ 0 w 139"/>
                <a:gd name="T47" fmla="*/ 1 h 102"/>
                <a:gd name="T48" fmla="*/ 0 w 139"/>
                <a:gd name="T49" fmla="*/ 1 h 102"/>
                <a:gd name="T50" fmla="*/ 0 w 139"/>
                <a:gd name="T51" fmla="*/ 1 h 102"/>
                <a:gd name="T52" fmla="*/ 0 w 139"/>
                <a:gd name="T53" fmla="*/ 1 h 102"/>
                <a:gd name="T54" fmla="*/ 0 w 139"/>
                <a:gd name="T55" fmla="*/ 1 h 102"/>
                <a:gd name="T56" fmla="*/ 0 w 139"/>
                <a:gd name="T57" fmla="*/ 1 h 102"/>
                <a:gd name="T58" fmla="*/ 0 w 139"/>
                <a:gd name="T59" fmla="*/ 1 h 102"/>
                <a:gd name="T60" fmla="*/ 0 w 139"/>
                <a:gd name="T61" fmla="*/ 1 h 102"/>
                <a:gd name="T62" fmla="*/ 0 w 139"/>
                <a:gd name="T63" fmla="*/ 1 h 102"/>
                <a:gd name="T64" fmla="*/ 0 w 139"/>
                <a:gd name="T65" fmla="*/ 1 h 102"/>
                <a:gd name="T66" fmla="*/ 0 w 139"/>
                <a:gd name="T67" fmla="*/ 1 h 102"/>
                <a:gd name="T68" fmla="*/ 0 w 139"/>
                <a:gd name="T69" fmla="*/ 1 h 102"/>
                <a:gd name="T70" fmla="*/ 0 w 139"/>
                <a:gd name="T71" fmla="*/ 1 h 102"/>
                <a:gd name="T72" fmla="*/ 0 w 139"/>
                <a:gd name="T73" fmla="*/ 1 h 102"/>
                <a:gd name="T74" fmla="*/ 0 w 139"/>
                <a:gd name="T75" fmla="*/ 1 h 102"/>
                <a:gd name="T76" fmla="*/ 0 w 139"/>
                <a:gd name="T77" fmla="*/ 1 h 102"/>
                <a:gd name="T78" fmla="*/ 0 w 139"/>
                <a:gd name="T79" fmla="*/ 1 h 102"/>
                <a:gd name="T80" fmla="*/ 0 w 139"/>
                <a:gd name="T81" fmla="*/ 1 h 102"/>
                <a:gd name="T82" fmla="*/ 0 w 139"/>
                <a:gd name="T83" fmla="*/ 1 h 102"/>
                <a:gd name="T84" fmla="*/ 0 w 139"/>
                <a:gd name="T85" fmla="*/ 1 h 102"/>
                <a:gd name="T86" fmla="*/ 0 w 139"/>
                <a:gd name="T87" fmla="*/ 1 h 102"/>
                <a:gd name="T88" fmla="*/ 0 w 139"/>
                <a:gd name="T89" fmla="*/ 1 h 102"/>
                <a:gd name="T90" fmla="*/ 0 w 139"/>
                <a:gd name="T91" fmla="*/ 1 h 102"/>
                <a:gd name="T92" fmla="*/ 0 w 139"/>
                <a:gd name="T93" fmla="*/ 1 h 102"/>
                <a:gd name="T94" fmla="*/ 0 w 139"/>
                <a:gd name="T95" fmla="*/ 1 h 102"/>
                <a:gd name="T96" fmla="*/ 0 w 139"/>
                <a:gd name="T97" fmla="*/ 1 h 102"/>
                <a:gd name="T98" fmla="*/ 0 w 139"/>
                <a:gd name="T99" fmla="*/ 1 h 102"/>
                <a:gd name="T100" fmla="*/ 0 w 139"/>
                <a:gd name="T101" fmla="*/ 1 h 102"/>
                <a:gd name="T102" fmla="*/ 0 w 139"/>
                <a:gd name="T103" fmla="*/ 1 h 102"/>
                <a:gd name="T104" fmla="*/ 0 w 139"/>
                <a:gd name="T105" fmla="*/ 0 h 102"/>
                <a:gd name="T106" fmla="*/ 0 w 139"/>
                <a:gd name="T107" fmla="*/ 0 h 102"/>
                <a:gd name="T108" fmla="*/ 0 w 139"/>
                <a:gd name="T109" fmla="*/ 0 h 1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9"/>
                <a:gd name="T166" fmla="*/ 0 h 102"/>
                <a:gd name="T167" fmla="*/ 139 w 139"/>
                <a:gd name="T168" fmla="*/ 102 h 10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9" h="102">
                  <a:moveTo>
                    <a:pt x="44" y="0"/>
                  </a:moveTo>
                  <a:lnTo>
                    <a:pt x="48" y="5"/>
                  </a:lnTo>
                  <a:lnTo>
                    <a:pt x="57" y="13"/>
                  </a:lnTo>
                  <a:lnTo>
                    <a:pt x="65" y="22"/>
                  </a:lnTo>
                  <a:lnTo>
                    <a:pt x="74" y="34"/>
                  </a:lnTo>
                  <a:lnTo>
                    <a:pt x="78" y="43"/>
                  </a:lnTo>
                  <a:lnTo>
                    <a:pt x="74" y="55"/>
                  </a:lnTo>
                  <a:lnTo>
                    <a:pt x="69" y="60"/>
                  </a:lnTo>
                  <a:lnTo>
                    <a:pt x="59" y="64"/>
                  </a:lnTo>
                  <a:lnTo>
                    <a:pt x="52" y="66"/>
                  </a:lnTo>
                  <a:lnTo>
                    <a:pt x="46" y="70"/>
                  </a:lnTo>
                  <a:lnTo>
                    <a:pt x="38" y="72"/>
                  </a:lnTo>
                  <a:lnTo>
                    <a:pt x="31" y="76"/>
                  </a:lnTo>
                  <a:lnTo>
                    <a:pt x="21" y="76"/>
                  </a:lnTo>
                  <a:lnTo>
                    <a:pt x="14" y="77"/>
                  </a:lnTo>
                  <a:lnTo>
                    <a:pt x="8" y="81"/>
                  </a:lnTo>
                  <a:lnTo>
                    <a:pt x="4" y="83"/>
                  </a:lnTo>
                  <a:lnTo>
                    <a:pt x="0" y="87"/>
                  </a:lnTo>
                  <a:lnTo>
                    <a:pt x="4" y="91"/>
                  </a:lnTo>
                  <a:lnTo>
                    <a:pt x="8" y="93"/>
                  </a:lnTo>
                  <a:lnTo>
                    <a:pt x="17" y="96"/>
                  </a:lnTo>
                  <a:lnTo>
                    <a:pt x="23" y="98"/>
                  </a:lnTo>
                  <a:lnTo>
                    <a:pt x="29" y="98"/>
                  </a:lnTo>
                  <a:lnTo>
                    <a:pt x="36" y="100"/>
                  </a:lnTo>
                  <a:lnTo>
                    <a:pt x="44" y="102"/>
                  </a:lnTo>
                  <a:lnTo>
                    <a:pt x="52" y="102"/>
                  </a:lnTo>
                  <a:lnTo>
                    <a:pt x="59" y="102"/>
                  </a:lnTo>
                  <a:lnTo>
                    <a:pt x="65" y="102"/>
                  </a:lnTo>
                  <a:lnTo>
                    <a:pt x="74" y="102"/>
                  </a:lnTo>
                  <a:lnTo>
                    <a:pt x="82" y="100"/>
                  </a:lnTo>
                  <a:lnTo>
                    <a:pt x="90" y="100"/>
                  </a:lnTo>
                  <a:lnTo>
                    <a:pt x="97" y="100"/>
                  </a:lnTo>
                  <a:lnTo>
                    <a:pt x="105" y="100"/>
                  </a:lnTo>
                  <a:lnTo>
                    <a:pt x="111" y="98"/>
                  </a:lnTo>
                  <a:lnTo>
                    <a:pt x="118" y="98"/>
                  </a:lnTo>
                  <a:lnTo>
                    <a:pt x="122" y="95"/>
                  </a:lnTo>
                  <a:lnTo>
                    <a:pt x="128" y="95"/>
                  </a:lnTo>
                  <a:lnTo>
                    <a:pt x="135" y="89"/>
                  </a:lnTo>
                  <a:lnTo>
                    <a:pt x="139" y="83"/>
                  </a:lnTo>
                  <a:lnTo>
                    <a:pt x="137" y="76"/>
                  </a:lnTo>
                  <a:lnTo>
                    <a:pt x="135" y="70"/>
                  </a:lnTo>
                  <a:lnTo>
                    <a:pt x="130" y="60"/>
                  </a:lnTo>
                  <a:lnTo>
                    <a:pt x="124" y="55"/>
                  </a:lnTo>
                  <a:lnTo>
                    <a:pt x="116" y="47"/>
                  </a:lnTo>
                  <a:lnTo>
                    <a:pt x="109" y="39"/>
                  </a:lnTo>
                  <a:lnTo>
                    <a:pt x="99" y="34"/>
                  </a:lnTo>
                  <a:lnTo>
                    <a:pt x="92" y="28"/>
                  </a:lnTo>
                  <a:lnTo>
                    <a:pt x="82" y="20"/>
                  </a:lnTo>
                  <a:lnTo>
                    <a:pt x="74" y="15"/>
                  </a:lnTo>
                  <a:lnTo>
                    <a:pt x="65" y="9"/>
                  </a:lnTo>
                  <a:lnTo>
                    <a:pt x="59" y="5"/>
                  </a:lnTo>
                  <a:lnTo>
                    <a:pt x="52" y="1"/>
                  </a:lnTo>
                  <a:lnTo>
                    <a:pt x="48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1" name="Freeform 81"/>
            <p:cNvSpPr>
              <a:spLocks/>
            </p:cNvSpPr>
            <p:nvPr/>
          </p:nvSpPr>
          <p:spPr bwMode="auto">
            <a:xfrm>
              <a:off x="2985" y="2625"/>
              <a:ext cx="356" cy="129"/>
            </a:xfrm>
            <a:custGeom>
              <a:avLst/>
              <a:gdLst>
                <a:gd name="T0" fmla="*/ 0 w 713"/>
                <a:gd name="T1" fmla="*/ 1 h 256"/>
                <a:gd name="T2" fmla="*/ 2 w 713"/>
                <a:gd name="T3" fmla="*/ 1 h 256"/>
                <a:gd name="T4" fmla="*/ 2 w 713"/>
                <a:gd name="T5" fmla="*/ 1 h 256"/>
                <a:gd name="T6" fmla="*/ 2 w 713"/>
                <a:gd name="T7" fmla="*/ 1 h 256"/>
                <a:gd name="T8" fmla="*/ 2 w 713"/>
                <a:gd name="T9" fmla="*/ 1 h 256"/>
                <a:gd name="T10" fmla="*/ 2 w 713"/>
                <a:gd name="T11" fmla="*/ 1 h 256"/>
                <a:gd name="T12" fmla="*/ 2 w 713"/>
                <a:gd name="T13" fmla="*/ 1 h 256"/>
                <a:gd name="T14" fmla="*/ 2 w 713"/>
                <a:gd name="T15" fmla="*/ 1 h 256"/>
                <a:gd name="T16" fmla="*/ 2 w 713"/>
                <a:gd name="T17" fmla="*/ 1 h 256"/>
                <a:gd name="T18" fmla="*/ 2 w 713"/>
                <a:gd name="T19" fmla="*/ 1 h 256"/>
                <a:gd name="T20" fmla="*/ 2 w 713"/>
                <a:gd name="T21" fmla="*/ 1 h 256"/>
                <a:gd name="T22" fmla="*/ 2 w 713"/>
                <a:gd name="T23" fmla="*/ 1 h 256"/>
                <a:gd name="T24" fmla="*/ 2 w 713"/>
                <a:gd name="T25" fmla="*/ 1 h 256"/>
                <a:gd name="T26" fmla="*/ 2 w 713"/>
                <a:gd name="T27" fmla="*/ 1 h 256"/>
                <a:gd name="T28" fmla="*/ 1 w 713"/>
                <a:gd name="T29" fmla="*/ 1 h 256"/>
                <a:gd name="T30" fmla="*/ 1 w 713"/>
                <a:gd name="T31" fmla="*/ 1 h 256"/>
                <a:gd name="T32" fmla="*/ 1 w 713"/>
                <a:gd name="T33" fmla="*/ 1 h 256"/>
                <a:gd name="T34" fmla="*/ 1 w 713"/>
                <a:gd name="T35" fmla="*/ 1 h 256"/>
                <a:gd name="T36" fmla="*/ 1 w 713"/>
                <a:gd name="T37" fmla="*/ 1 h 256"/>
                <a:gd name="T38" fmla="*/ 1 w 713"/>
                <a:gd name="T39" fmla="*/ 1 h 256"/>
                <a:gd name="T40" fmla="*/ 1 w 713"/>
                <a:gd name="T41" fmla="*/ 1 h 256"/>
                <a:gd name="T42" fmla="*/ 1 w 713"/>
                <a:gd name="T43" fmla="*/ 1 h 256"/>
                <a:gd name="T44" fmla="*/ 1 w 713"/>
                <a:gd name="T45" fmla="*/ 1 h 256"/>
                <a:gd name="T46" fmla="*/ 1 w 713"/>
                <a:gd name="T47" fmla="*/ 1 h 256"/>
                <a:gd name="T48" fmla="*/ 0 w 713"/>
                <a:gd name="T49" fmla="*/ 1 h 256"/>
                <a:gd name="T50" fmla="*/ 0 w 713"/>
                <a:gd name="T51" fmla="*/ 1 h 256"/>
                <a:gd name="T52" fmla="*/ 0 w 713"/>
                <a:gd name="T53" fmla="*/ 1 h 256"/>
                <a:gd name="T54" fmla="*/ 0 w 713"/>
                <a:gd name="T55" fmla="*/ 1 h 256"/>
                <a:gd name="T56" fmla="*/ 0 w 713"/>
                <a:gd name="T57" fmla="*/ 1 h 256"/>
                <a:gd name="T58" fmla="*/ 0 w 713"/>
                <a:gd name="T59" fmla="*/ 1 h 256"/>
                <a:gd name="T60" fmla="*/ 0 w 713"/>
                <a:gd name="T61" fmla="*/ 2 h 256"/>
                <a:gd name="T62" fmla="*/ 0 w 713"/>
                <a:gd name="T63" fmla="*/ 2 h 256"/>
                <a:gd name="T64" fmla="*/ 0 w 713"/>
                <a:gd name="T65" fmla="*/ 1 h 256"/>
                <a:gd name="T66" fmla="*/ 0 w 713"/>
                <a:gd name="T67" fmla="*/ 1 h 256"/>
                <a:gd name="T68" fmla="*/ 0 w 713"/>
                <a:gd name="T69" fmla="*/ 0 h 2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13"/>
                <a:gd name="T106" fmla="*/ 0 h 256"/>
                <a:gd name="T107" fmla="*/ 713 w 713"/>
                <a:gd name="T108" fmla="*/ 256 h 25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13" h="256">
                  <a:moveTo>
                    <a:pt x="0" y="0"/>
                  </a:moveTo>
                  <a:lnTo>
                    <a:pt x="165" y="22"/>
                  </a:lnTo>
                  <a:lnTo>
                    <a:pt x="713" y="157"/>
                  </a:lnTo>
                  <a:lnTo>
                    <a:pt x="709" y="161"/>
                  </a:lnTo>
                  <a:lnTo>
                    <a:pt x="703" y="171"/>
                  </a:lnTo>
                  <a:lnTo>
                    <a:pt x="702" y="178"/>
                  </a:lnTo>
                  <a:lnTo>
                    <a:pt x="700" y="184"/>
                  </a:lnTo>
                  <a:lnTo>
                    <a:pt x="700" y="192"/>
                  </a:lnTo>
                  <a:lnTo>
                    <a:pt x="702" y="197"/>
                  </a:lnTo>
                  <a:lnTo>
                    <a:pt x="698" y="199"/>
                  </a:lnTo>
                  <a:lnTo>
                    <a:pt x="694" y="201"/>
                  </a:lnTo>
                  <a:lnTo>
                    <a:pt x="686" y="203"/>
                  </a:lnTo>
                  <a:lnTo>
                    <a:pt x="677" y="205"/>
                  </a:lnTo>
                  <a:lnTo>
                    <a:pt x="671" y="205"/>
                  </a:lnTo>
                  <a:lnTo>
                    <a:pt x="664" y="207"/>
                  </a:lnTo>
                  <a:lnTo>
                    <a:pt x="656" y="207"/>
                  </a:lnTo>
                  <a:lnTo>
                    <a:pt x="648" y="209"/>
                  </a:lnTo>
                  <a:lnTo>
                    <a:pt x="639" y="209"/>
                  </a:lnTo>
                  <a:lnTo>
                    <a:pt x="631" y="211"/>
                  </a:lnTo>
                  <a:lnTo>
                    <a:pt x="622" y="211"/>
                  </a:lnTo>
                  <a:lnTo>
                    <a:pt x="614" y="214"/>
                  </a:lnTo>
                  <a:lnTo>
                    <a:pt x="603" y="214"/>
                  </a:lnTo>
                  <a:lnTo>
                    <a:pt x="591" y="216"/>
                  </a:lnTo>
                  <a:lnTo>
                    <a:pt x="580" y="216"/>
                  </a:lnTo>
                  <a:lnTo>
                    <a:pt x="568" y="218"/>
                  </a:lnTo>
                  <a:lnTo>
                    <a:pt x="557" y="218"/>
                  </a:lnTo>
                  <a:lnTo>
                    <a:pt x="546" y="220"/>
                  </a:lnTo>
                  <a:lnTo>
                    <a:pt x="532" y="220"/>
                  </a:lnTo>
                  <a:lnTo>
                    <a:pt x="521" y="222"/>
                  </a:lnTo>
                  <a:lnTo>
                    <a:pt x="508" y="222"/>
                  </a:lnTo>
                  <a:lnTo>
                    <a:pt x="496" y="226"/>
                  </a:lnTo>
                  <a:lnTo>
                    <a:pt x="483" y="226"/>
                  </a:lnTo>
                  <a:lnTo>
                    <a:pt x="470" y="228"/>
                  </a:lnTo>
                  <a:lnTo>
                    <a:pt x="456" y="228"/>
                  </a:lnTo>
                  <a:lnTo>
                    <a:pt x="443" y="230"/>
                  </a:lnTo>
                  <a:lnTo>
                    <a:pt x="430" y="232"/>
                  </a:lnTo>
                  <a:lnTo>
                    <a:pt x="418" y="233"/>
                  </a:lnTo>
                  <a:lnTo>
                    <a:pt x="403" y="233"/>
                  </a:lnTo>
                  <a:lnTo>
                    <a:pt x="390" y="233"/>
                  </a:lnTo>
                  <a:lnTo>
                    <a:pt x="376" y="235"/>
                  </a:lnTo>
                  <a:lnTo>
                    <a:pt x="363" y="237"/>
                  </a:lnTo>
                  <a:lnTo>
                    <a:pt x="350" y="237"/>
                  </a:lnTo>
                  <a:lnTo>
                    <a:pt x="337" y="239"/>
                  </a:lnTo>
                  <a:lnTo>
                    <a:pt x="323" y="239"/>
                  </a:lnTo>
                  <a:lnTo>
                    <a:pt x="312" y="241"/>
                  </a:lnTo>
                  <a:lnTo>
                    <a:pt x="297" y="241"/>
                  </a:lnTo>
                  <a:lnTo>
                    <a:pt x="285" y="243"/>
                  </a:lnTo>
                  <a:lnTo>
                    <a:pt x="272" y="243"/>
                  </a:lnTo>
                  <a:lnTo>
                    <a:pt x="262" y="245"/>
                  </a:lnTo>
                  <a:lnTo>
                    <a:pt x="249" y="245"/>
                  </a:lnTo>
                  <a:lnTo>
                    <a:pt x="240" y="247"/>
                  </a:lnTo>
                  <a:lnTo>
                    <a:pt x="230" y="247"/>
                  </a:lnTo>
                  <a:lnTo>
                    <a:pt x="219" y="249"/>
                  </a:lnTo>
                  <a:lnTo>
                    <a:pt x="209" y="249"/>
                  </a:lnTo>
                  <a:lnTo>
                    <a:pt x="200" y="249"/>
                  </a:lnTo>
                  <a:lnTo>
                    <a:pt x="190" y="251"/>
                  </a:lnTo>
                  <a:lnTo>
                    <a:pt x="183" y="251"/>
                  </a:lnTo>
                  <a:lnTo>
                    <a:pt x="173" y="251"/>
                  </a:lnTo>
                  <a:lnTo>
                    <a:pt x="167" y="251"/>
                  </a:lnTo>
                  <a:lnTo>
                    <a:pt x="160" y="252"/>
                  </a:lnTo>
                  <a:lnTo>
                    <a:pt x="154" y="254"/>
                  </a:lnTo>
                  <a:lnTo>
                    <a:pt x="143" y="254"/>
                  </a:lnTo>
                  <a:lnTo>
                    <a:pt x="137" y="254"/>
                  </a:lnTo>
                  <a:lnTo>
                    <a:pt x="131" y="254"/>
                  </a:lnTo>
                  <a:lnTo>
                    <a:pt x="131" y="256"/>
                  </a:lnTo>
                  <a:lnTo>
                    <a:pt x="124" y="233"/>
                  </a:lnTo>
                  <a:lnTo>
                    <a:pt x="664" y="178"/>
                  </a:lnTo>
                  <a:lnTo>
                    <a:pt x="15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2" name="Freeform 82"/>
            <p:cNvSpPr>
              <a:spLocks/>
            </p:cNvSpPr>
            <p:nvPr/>
          </p:nvSpPr>
          <p:spPr bwMode="auto">
            <a:xfrm>
              <a:off x="2988" y="2632"/>
              <a:ext cx="314" cy="89"/>
            </a:xfrm>
            <a:custGeom>
              <a:avLst/>
              <a:gdLst>
                <a:gd name="T0" fmla="*/ 0 w 627"/>
                <a:gd name="T1" fmla="*/ 0 h 179"/>
                <a:gd name="T2" fmla="*/ 1 w 627"/>
                <a:gd name="T3" fmla="*/ 0 h 179"/>
                <a:gd name="T4" fmla="*/ 3 w 627"/>
                <a:gd name="T5" fmla="*/ 0 h 179"/>
                <a:gd name="T6" fmla="*/ 3 w 627"/>
                <a:gd name="T7" fmla="*/ 0 h 179"/>
                <a:gd name="T8" fmla="*/ 1 w 627"/>
                <a:gd name="T9" fmla="*/ 0 h 179"/>
                <a:gd name="T10" fmla="*/ 0 w 627"/>
                <a:gd name="T11" fmla="*/ 0 h 179"/>
                <a:gd name="T12" fmla="*/ 0 w 627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7"/>
                <a:gd name="T22" fmla="*/ 0 h 179"/>
                <a:gd name="T23" fmla="*/ 627 w 627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7" h="179">
                  <a:moveTo>
                    <a:pt x="0" y="0"/>
                  </a:moveTo>
                  <a:lnTo>
                    <a:pt x="137" y="51"/>
                  </a:lnTo>
                  <a:lnTo>
                    <a:pt x="627" y="171"/>
                  </a:lnTo>
                  <a:lnTo>
                    <a:pt x="608" y="179"/>
                  </a:lnTo>
                  <a:lnTo>
                    <a:pt x="127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3" name="Freeform 83"/>
            <p:cNvSpPr>
              <a:spLocks/>
            </p:cNvSpPr>
            <p:nvPr/>
          </p:nvSpPr>
          <p:spPr bwMode="auto">
            <a:xfrm>
              <a:off x="2944" y="2743"/>
              <a:ext cx="397" cy="31"/>
            </a:xfrm>
            <a:custGeom>
              <a:avLst/>
              <a:gdLst>
                <a:gd name="T0" fmla="*/ 3 w 795"/>
                <a:gd name="T1" fmla="*/ 0 h 61"/>
                <a:gd name="T2" fmla="*/ 0 w 795"/>
                <a:gd name="T3" fmla="*/ 1 h 61"/>
                <a:gd name="T4" fmla="*/ 0 w 795"/>
                <a:gd name="T5" fmla="*/ 1 h 61"/>
                <a:gd name="T6" fmla="*/ 0 w 795"/>
                <a:gd name="T7" fmla="*/ 1 h 61"/>
                <a:gd name="T8" fmla="*/ 3 w 795"/>
                <a:gd name="T9" fmla="*/ 1 h 61"/>
                <a:gd name="T10" fmla="*/ 3 w 795"/>
                <a:gd name="T11" fmla="*/ 0 h 61"/>
                <a:gd name="T12" fmla="*/ 3 w 795"/>
                <a:gd name="T13" fmla="*/ 0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5"/>
                <a:gd name="T22" fmla="*/ 0 h 61"/>
                <a:gd name="T23" fmla="*/ 795 w 795"/>
                <a:gd name="T24" fmla="*/ 61 h 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5" h="61">
                  <a:moveTo>
                    <a:pt x="785" y="0"/>
                  </a:moveTo>
                  <a:lnTo>
                    <a:pt x="204" y="46"/>
                  </a:lnTo>
                  <a:lnTo>
                    <a:pt x="0" y="36"/>
                  </a:lnTo>
                  <a:lnTo>
                    <a:pt x="204" y="61"/>
                  </a:lnTo>
                  <a:lnTo>
                    <a:pt x="795" y="1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4" name="Freeform 84"/>
            <p:cNvSpPr>
              <a:spLocks/>
            </p:cNvSpPr>
            <p:nvPr/>
          </p:nvSpPr>
          <p:spPr bwMode="auto">
            <a:xfrm>
              <a:off x="2944" y="2744"/>
              <a:ext cx="101" cy="17"/>
            </a:xfrm>
            <a:custGeom>
              <a:avLst/>
              <a:gdLst>
                <a:gd name="T0" fmla="*/ 1 w 202"/>
                <a:gd name="T1" fmla="*/ 0 h 34"/>
                <a:gd name="T2" fmla="*/ 0 w 202"/>
                <a:gd name="T3" fmla="*/ 1 h 34"/>
                <a:gd name="T4" fmla="*/ 1 w 202"/>
                <a:gd name="T5" fmla="*/ 1 h 34"/>
                <a:gd name="T6" fmla="*/ 1 w 202"/>
                <a:gd name="T7" fmla="*/ 0 h 34"/>
                <a:gd name="T8" fmla="*/ 1 w 202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"/>
                <a:gd name="T16" fmla="*/ 0 h 34"/>
                <a:gd name="T17" fmla="*/ 202 w 202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" h="34">
                  <a:moveTo>
                    <a:pt x="192" y="0"/>
                  </a:moveTo>
                  <a:lnTo>
                    <a:pt x="0" y="34"/>
                  </a:lnTo>
                  <a:lnTo>
                    <a:pt x="202" y="17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5" name="Freeform 85"/>
            <p:cNvSpPr>
              <a:spLocks/>
            </p:cNvSpPr>
            <p:nvPr/>
          </p:nvSpPr>
          <p:spPr bwMode="auto">
            <a:xfrm>
              <a:off x="3335" y="2700"/>
              <a:ext cx="68" cy="64"/>
            </a:xfrm>
            <a:custGeom>
              <a:avLst/>
              <a:gdLst>
                <a:gd name="T0" fmla="*/ 0 w 137"/>
                <a:gd name="T1" fmla="*/ 1 h 127"/>
                <a:gd name="T2" fmla="*/ 0 w 137"/>
                <a:gd name="T3" fmla="*/ 1 h 127"/>
                <a:gd name="T4" fmla="*/ 0 w 137"/>
                <a:gd name="T5" fmla="*/ 1 h 127"/>
                <a:gd name="T6" fmla="*/ 0 w 137"/>
                <a:gd name="T7" fmla="*/ 1 h 127"/>
                <a:gd name="T8" fmla="*/ 0 w 137"/>
                <a:gd name="T9" fmla="*/ 1 h 127"/>
                <a:gd name="T10" fmla="*/ 0 w 137"/>
                <a:gd name="T11" fmla="*/ 1 h 127"/>
                <a:gd name="T12" fmla="*/ 0 w 137"/>
                <a:gd name="T13" fmla="*/ 1 h 127"/>
                <a:gd name="T14" fmla="*/ 0 w 137"/>
                <a:gd name="T15" fmla="*/ 1 h 127"/>
                <a:gd name="T16" fmla="*/ 0 w 137"/>
                <a:gd name="T17" fmla="*/ 1 h 127"/>
                <a:gd name="T18" fmla="*/ 0 w 137"/>
                <a:gd name="T19" fmla="*/ 1 h 127"/>
                <a:gd name="T20" fmla="*/ 0 w 137"/>
                <a:gd name="T21" fmla="*/ 1 h 127"/>
                <a:gd name="T22" fmla="*/ 0 w 137"/>
                <a:gd name="T23" fmla="*/ 1 h 127"/>
                <a:gd name="T24" fmla="*/ 0 w 137"/>
                <a:gd name="T25" fmla="*/ 1 h 127"/>
                <a:gd name="T26" fmla="*/ 0 w 137"/>
                <a:gd name="T27" fmla="*/ 1 h 127"/>
                <a:gd name="T28" fmla="*/ 0 w 137"/>
                <a:gd name="T29" fmla="*/ 1 h 127"/>
                <a:gd name="T30" fmla="*/ 0 w 137"/>
                <a:gd name="T31" fmla="*/ 1 h 127"/>
                <a:gd name="T32" fmla="*/ 0 w 137"/>
                <a:gd name="T33" fmla="*/ 1 h 127"/>
                <a:gd name="T34" fmla="*/ 0 w 137"/>
                <a:gd name="T35" fmla="*/ 1 h 127"/>
                <a:gd name="T36" fmla="*/ 0 w 137"/>
                <a:gd name="T37" fmla="*/ 1 h 127"/>
                <a:gd name="T38" fmla="*/ 0 w 137"/>
                <a:gd name="T39" fmla="*/ 1 h 127"/>
                <a:gd name="T40" fmla="*/ 0 w 137"/>
                <a:gd name="T41" fmla="*/ 1 h 127"/>
                <a:gd name="T42" fmla="*/ 0 w 137"/>
                <a:gd name="T43" fmla="*/ 1 h 127"/>
                <a:gd name="T44" fmla="*/ 0 w 137"/>
                <a:gd name="T45" fmla="*/ 1 h 127"/>
                <a:gd name="T46" fmla="*/ 0 w 137"/>
                <a:gd name="T47" fmla="*/ 1 h 127"/>
                <a:gd name="T48" fmla="*/ 0 w 137"/>
                <a:gd name="T49" fmla="*/ 1 h 127"/>
                <a:gd name="T50" fmla="*/ 0 w 137"/>
                <a:gd name="T51" fmla="*/ 1 h 127"/>
                <a:gd name="T52" fmla="*/ 0 w 137"/>
                <a:gd name="T53" fmla="*/ 1 h 127"/>
                <a:gd name="T54" fmla="*/ 0 w 137"/>
                <a:gd name="T55" fmla="*/ 1 h 127"/>
                <a:gd name="T56" fmla="*/ 0 w 137"/>
                <a:gd name="T57" fmla="*/ 1 h 127"/>
                <a:gd name="T58" fmla="*/ 0 w 137"/>
                <a:gd name="T59" fmla="*/ 1 h 127"/>
                <a:gd name="T60" fmla="*/ 0 w 137"/>
                <a:gd name="T61" fmla="*/ 1 h 127"/>
                <a:gd name="T62" fmla="*/ 0 w 137"/>
                <a:gd name="T63" fmla="*/ 1 h 127"/>
                <a:gd name="T64" fmla="*/ 0 w 137"/>
                <a:gd name="T65" fmla="*/ 0 h 127"/>
                <a:gd name="T66" fmla="*/ 0 w 137"/>
                <a:gd name="T67" fmla="*/ 1 h 127"/>
                <a:gd name="T68" fmla="*/ 0 w 137"/>
                <a:gd name="T69" fmla="*/ 1 h 127"/>
                <a:gd name="T70" fmla="*/ 0 w 137"/>
                <a:gd name="T71" fmla="*/ 1 h 127"/>
                <a:gd name="T72" fmla="*/ 0 w 137"/>
                <a:gd name="T73" fmla="*/ 1 h 127"/>
                <a:gd name="T74" fmla="*/ 0 w 137"/>
                <a:gd name="T75" fmla="*/ 1 h 127"/>
                <a:gd name="T76" fmla="*/ 0 w 137"/>
                <a:gd name="T77" fmla="*/ 1 h 127"/>
                <a:gd name="T78" fmla="*/ 0 w 137"/>
                <a:gd name="T79" fmla="*/ 1 h 127"/>
                <a:gd name="T80" fmla="*/ 0 w 137"/>
                <a:gd name="T81" fmla="*/ 1 h 12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7"/>
                <a:gd name="T124" fmla="*/ 0 h 127"/>
                <a:gd name="T125" fmla="*/ 137 w 137"/>
                <a:gd name="T126" fmla="*/ 127 h 12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7" h="127">
                  <a:moveTo>
                    <a:pt x="19" y="40"/>
                  </a:moveTo>
                  <a:lnTo>
                    <a:pt x="19" y="49"/>
                  </a:lnTo>
                  <a:lnTo>
                    <a:pt x="22" y="61"/>
                  </a:lnTo>
                  <a:lnTo>
                    <a:pt x="28" y="70"/>
                  </a:lnTo>
                  <a:lnTo>
                    <a:pt x="40" y="82"/>
                  </a:lnTo>
                  <a:lnTo>
                    <a:pt x="45" y="83"/>
                  </a:lnTo>
                  <a:lnTo>
                    <a:pt x="51" y="87"/>
                  </a:lnTo>
                  <a:lnTo>
                    <a:pt x="59" y="87"/>
                  </a:lnTo>
                  <a:lnTo>
                    <a:pt x="66" y="89"/>
                  </a:lnTo>
                  <a:lnTo>
                    <a:pt x="72" y="87"/>
                  </a:lnTo>
                  <a:lnTo>
                    <a:pt x="81" y="85"/>
                  </a:lnTo>
                  <a:lnTo>
                    <a:pt x="89" y="82"/>
                  </a:lnTo>
                  <a:lnTo>
                    <a:pt x="99" y="76"/>
                  </a:lnTo>
                  <a:lnTo>
                    <a:pt x="104" y="68"/>
                  </a:lnTo>
                  <a:lnTo>
                    <a:pt x="110" y="61"/>
                  </a:lnTo>
                  <a:lnTo>
                    <a:pt x="114" y="55"/>
                  </a:lnTo>
                  <a:lnTo>
                    <a:pt x="116" y="49"/>
                  </a:lnTo>
                  <a:lnTo>
                    <a:pt x="116" y="38"/>
                  </a:lnTo>
                  <a:lnTo>
                    <a:pt x="112" y="28"/>
                  </a:lnTo>
                  <a:lnTo>
                    <a:pt x="104" y="19"/>
                  </a:lnTo>
                  <a:lnTo>
                    <a:pt x="100" y="13"/>
                  </a:lnTo>
                  <a:lnTo>
                    <a:pt x="102" y="15"/>
                  </a:lnTo>
                  <a:lnTo>
                    <a:pt x="112" y="21"/>
                  </a:lnTo>
                  <a:lnTo>
                    <a:pt x="121" y="30"/>
                  </a:lnTo>
                  <a:lnTo>
                    <a:pt x="125" y="36"/>
                  </a:lnTo>
                  <a:lnTo>
                    <a:pt x="131" y="42"/>
                  </a:lnTo>
                  <a:lnTo>
                    <a:pt x="133" y="47"/>
                  </a:lnTo>
                  <a:lnTo>
                    <a:pt x="137" y="57"/>
                  </a:lnTo>
                  <a:lnTo>
                    <a:pt x="135" y="62"/>
                  </a:lnTo>
                  <a:lnTo>
                    <a:pt x="135" y="72"/>
                  </a:lnTo>
                  <a:lnTo>
                    <a:pt x="131" y="80"/>
                  </a:lnTo>
                  <a:lnTo>
                    <a:pt x="127" y="89"/>
                  </a:lnTo>
                  <a:lnTo>
                    <a:pt x="121" y="97"/>
                  </a:lnTo>
                  <a:lnTo>
                    <a:pt x="114" y="104"/>
                  </a:lnTo>
                  <a:lnTo>
                    <a:pt x="108" y="110"/>
                  </a:lnTo>
                  <a:lnTo>
                    <a:pt x="102" y="116"/>
                  </a:lnTo>
                  <a:lnTo>
                    <a:pt x="95" y="120"/>
                  </a:lnTo>
                  <a:lnTo>
                    <a:pt x="89" y="123"/>
                  </a:lnTo>
                  <a:lnTo>
                    <a:pt x="81" y="125"/>
                  </a:lnTo>
                  <a:lnTo>
                    <a:pt x="76" y="127"/>
                  </a:lnTo>
                  <a:lnTo>
                    <a:pt x="68" y="127"/>
                  </a:lnTo>
                  <a:lnTo>
                    <a:pt x="62" y="127"/>
                  </a:lnTo>
                  <a:lnTo>
                    <a:pt x="57" y="127"/>
                  </a:lnTo>
                  <a:lnTo>
                    <a:pt x="51" y="127"/>
                  </a:lnTo>
                  <a:lnTo>
                    <a:pt x="40" y="121"/>
                  </a:lnTo>
                  <a:lnTo>
                    <a:pt x="28" y="116"/>
                  </a:lnTo>
                  <a:lnTo>
                    <a:pt x="19" y="108"/>
                  </a:lnTo>
                  <a:lnTo>
                    <a:pt x="11" y="102"/>
                  </a:lnTo>
                  <a:lnTo>
                    <a:pt x="5" y="97"/>
                  </a:lnTo>
                  <a:lnTo>
                    <a:pt x="2" y="93"/>
                  </a:lnTo>
                  <a:lnTo>
                    <a:pt x="0" y="85"/>
                  </a:lnTo>
                  <a:lnTo>
                    <a:pt x="0" y="78"/>
                  </a:lnTo>
                  <a:lnTo>
                    <a:pt x="0" y="68"/>
                  </a:lnTo>
                  <a:lnTo>
                    <a:pt x="3" y="59"/>
                  </a:lnTo>
                  <a:lnTo>
                    <a:pt x="3" y="51"/>
                  </a:lnTo>
                  <a:lnTo>
                    <a:pt x="5" y="43"/>
                  </a:lnTo>
                  <a:lnTo>
                    <a:pt x="7" y="40"/>
                  </a:lnTo>
                  <a:lnTo>
                    <a:pt x="9" y="34"/>
                  </a:lnTo>
                  <a:lnTo>
                    <a:pt x="13" y="24"/>
                  </a:lnTo>
                  <a:lnTo>
                    <a:pt x="19" y="17"/>
                  </a:lnTo>
                  <a:lnTo>
                    <a:pt x="24" y="11"/>
                  </a:lnTo>
                  <a:lnTo>
                    <a:pt x="30" y="5"/>
                  </a:lnTo>
                  <a:lnTo>
                    <a:pt x="38" y="2"/>
                  </a:lnTo>
                  <a:lnTo>
                    <a:pt x="47" y="2"/>
                  </a:lnTo>
                  <a:lnTo>
                    <a:pt x="55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8" y="2"/>
                  </a:lnTo>
                  <a:lnTo>
                    <a:pt x="74" y="2"/>
                  </a:lnTo>
                  <a:lnTo>
                    <a:pt x="74" y="5"/>
                  </a:lnTo>
                  <a:lnTo>
                    <a:pt x="72" y="5"/>
                  </a:lnTo>
                  <a:lnTo>
                    <a:pt x="68" y="5"/>
                  </a:lnTo>
                  <a:lnTo>
                    <a:pt x="62" y="5"/>
                  </a:lnTo>
                  <a:lnTo>
                    <a:pt x="57" y="9"/>
                  </a:lnTo>
                  <a:lnTo>
                    <a:pt x="49" y="11"/>
                  </a:lnTo>
                  <a:lnTo>
                    <a:pt x="41" y="15"/>
                  </a:lnTo>
                  <a:lnTo>
                    <a:pt x="36" y="19"/>
                  </a:lnTo>
                  <a:lnTo>
                    <a:pt x="32" y="23"/>
                  </a:lnTo>
                  <a:lnTo>
                    <a:pt x="24" y="28"/>
                  </a:lnTo>
                  <a:lnTo>
                    <a:pt x="21" y="34"/>
                  </a:lnTo>
                  <a:lnTo>
                    <a:pt x="19" y="36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1A1A1A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6" name="Freeform 86"/>
            <p:cNvSpPr>
              <a:spLocks/>
            </p:cNvSpPr>
            <p:nvPr/>
          </p:nvSpPr>
          <p:spPr bwMode="auto">
            <a:xfrm>
              <a:off x="3352" y="2708"/>
              <a:ext cx="35" cy="31"/>
            </a:xfrm>
            <a:custGeom>
              <a:avLst/>
              <a:gdLst>
                <a:gd name="T0" fmla="*/ 0 w 70"/>
                <a:gd name="T1" fmla="*/ 0 h 63"/>
                <a:gd name="T2" fmla="*/ 1 w 70"/>
                <a:gd name="T3" fmla="*/ 0 h 63"/>
                <a:gd name="T4" fmla="*/ 1 w 70"/>
                <a:gd name="T5" fmla="*/ 0 h 63"/>
                <a:gd name="T6" fmla="*/ 1 w 70"/>
                <a:gd name="T7" fmla="*/ 0 h 63"/>
                <a:gd name="T8" fmla="*/ 1 w 70"/>
                <a:gd name="T9" fmla="*/ 0 h 63"/>
                <a:gd name="T10" fmla="*/ 1 w 70"/>
                <a:gd name="T11" fmla="*/ 0 h 63"/>
                <a:gd name="T12" fmla="*/ 1 w 70"/>
                <a:gd name="T13" fmla="*/ 0 h 63"/>
                <a:gd name="T14" fmla="*/ 1 w 70"/>
                <a:gd name="T15" fmla="*/ 0 h 63"/>
                <a:gd name="T16" fmla="*/ 1 w 70"/>
                <a:gd name="T17" fmla="*/ 0 h 63"/>
                <a:gd name="T18" fmla="*/ 1 w 70"/>
                <a:gd name="T19" fmla="*/ 0 h 63"/>
                <a:gd name="T20" fmla="*/ 1 w 70"/>
                <a:gd name="T21" fmla="*/ 0 h 63"/>
                <a:gd name="T22" fmla="*/ 1 w 70"/>
                <a:gd name="T23" fmla="*/ 0 h 63"/>
                <a:gd name="T24" fmla="*/ 1 w 70"/>
                <a:gd name="T25" fmla="*/ 0 h 63"/>
                <a:gd name="T26" fmla="*/ 1 w 70"/>
                <a:gd name="T27" fmla="*/ 0 h 63"/>
                <a:gd name="T28" fmla="*/ 1 w 70"/>
                <a:gd name="T29" fmla="*/ 0 h 63"/>
                <a:gd name="T30" fmla="*/ 1 w 70"/>
                <a:gd name="T31" fmla="*/ 0 h 63"/>
                <a:gd name="T32" fmla="*/ 1 w 70"/>
                <a:gd name="T33" fmla="*/ 0 h 63"/>
                <a:gd name="T34" fmla="*/ 1 w 70"/>
                <a:gd name="T35" fmla="*/ 0 h 63"/>
                <a:gd name="T36" fmla="*/ 1 w 70"/>
                <a:gd name="T37" fmla="*/ 0 h 63"/>
                <a:gd name="T38" fmla="*/ 1 w 70"/>
                <a:gd name="T39" fmla="*/ 0 h 63"/>
                <a:gd name="T40" fmla="*/ 1 w 70"/>
                <a:gd name="T41" fmla="*/ 0 h 63"/>
                <a:gd name="T42" fmla="*/ 1 w 70"/>
                <a:gd name="T43" fmla="*/ 0 h 63"/>
                <a:gd name="T44" fmla="*/ 1 w 70"/>
                <a:gd name="T45" fmla="*/ 0 h 63"/>
                <a:gd name="T46" fmla="*/ 1 w 70"/>
                <a:gd name="T47" fmla="*/ 0 h 63"/>
                <a:gd name="T48" fmla="*/ 1 w 70"/>
                <a:gd name="T49" fmla="*/ 0 h 63"/>
                <a:gd name="T50" fmla="*/ 1 w 70"/>
                <a:gd name="T51" fmla="*/ 0 h 63"/>
                <a:gd name="T52" fmla="*/ 1 w 70"/>
                <a:gd name="T53" fmla="*/ 0 h 63"/>
                <a:gd name="T54" fmla="*/ 1 w 70"/>
                <a:gd name="T55" fmla="*/ 0 h 63"/>
                <a:gd name="T56" fmla="*/ 1 w 70"/>
                <a:gd name="T57" fmla="*/ 0 h 63"/>
                <a:gd name="T58" fmla="*/ 1 w 70"/>
                <a:gd name="T59" fmla="*/ 0 h 63"/>
                <a:gd name="T60" fmla="*/ 1 w 70"/>
                <a:gd name="T61" fmla="*/ 0 h 63"/>
                <a:gd name="T62" fmla="*/ 1 w 70"/>
                <a:gd name="T63" fmla="*/ 0 h 63"/>
                <a:gd name="T64" fmla="*/ 1 w 70"/>
                <a:gd name="T65" fmla="*/ 0 h 63"/>
                <a:gd name="T66" fmla="*/ 1 w 70"/>
                <a:gd name="T67" fmla="*/ 0 h 63"/>
                <a:gd name="T68" fmla="*/ 1 w 70"/>
                <a:gd name="T69" fmla="*/ 0 h 63"/>
                <a:gd name="T70" fmla="*/ 1 w 70"/>
                <a:gd name="T71" fmla="*/ 0 h 63"/>
                <a:gd name="T72" fmla="*/ 1 w 70"/>
                <a:gd name="T73" fmla="*/ 0 h 63"/>
                <a:gd name="T74" fmla="*/ 1 w 70"/>
                <a:gd name="T75" fmla="*/ 0 h 63"/>
                <a:gd name="T76" fmla="*/ 1 w 70"/>
                <a:gd name="T77" fmla="*/ 0 h 63"/>
                <a:gd name="T78" fmla="*/ 1 w 70"/>
                <a:gd name="T79" fmla="*/ 0 h 63"/>
                <a:gd name="T80" fmla="*/ 0 w 70"/>
                <a:gd name="T81" fmla="*/ 0 h 63"/>
                <a:gd name="T82" fmla="*/ 0 w 70"/>
                <a:gd name="T83" fmla="*/ 0 h 63"/>
                <a:gd name="T84" fmla="*/ 0 w 70"/>
                <a:gd name="T85" fmla="*/ 0 h 6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0"/>
                <a:gd name="T130" fmla="*/ 0 h 63"/>
                <a:gd name="T131" fmla="*/ 70 w 70"/>
                <a:gd name="T132" fmla="*/ 63 h 6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0" h="63">
                  <a:moveTo>
                    <a:pt x="0" y="46"/>
                  </a:moveTo>
                  <a:lnTo>
                    <a:pt x="2" y="46"/>
                  </a:lnTo>
                  <a:lnTo>
                    <a:pt x="7" y="49"/>
                  </a:lnTo>
                  <a:lnTo>
                    <a:pt x="15" y="51"/>
                  </a:lnTo>
                  <a:lnTo>
                    <a:pt x="25" y="55"/>
                  </a:lnTo>
                  <a:lnTo>
                    <a:pt x="34" y="55"/>
                  </a:lnTo>
                  <a:lnTo>
                    <a:pt x="45" y="53"/>
                  </a:lnTo>
                  <a:lnTo>
                    <a:pt x="49" y="49"/>
                  </a:lnTo>
                  <a:lnTo>
                    <a:pt x="53" y="47"/>
                  </a:lnTo>
                  <a:lnTo>
                    <a:pt x="57" y="44"/>
                  </a:lnTo>
                  <a:lnTo>
                    <a:pt x="59" y="38"/>
                  </a:lnTo>
                  <a:lnTo>
                    <a:pt x="61" y="30"/>
                  </a:lnTo>
                  <a:lnTo>
                    <a:pt x="61" y="25"/>
                  </a:lnTo>
                  <a:lnTo>
                    <a:pt x="59" y="19"/>
                  </a:lnTo>
                  <a:lnTo>
                    <a:pt x="59" y="15"/>
                  </a:lnTo>
                  <a:lnTo>
                    <a:pt x="55" y="9"/>
                  </a:lnTo>
                  <a:lnTo>
                    <a:pt x="49" y="6"/>
                  </a:lnTo>
                  <a:lnTo>
                    <a:pt x="42" y="2"/>
                  </a:lnTo>
                  <a:lnTo>
                    <a:pt x="34" y="2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5" y="4"/>
                  </a:lnTo>
                  <a:lnTo>
                    <a:pt x="63" y="8"/>
                  </a:lnTo>
                  <a:lnTo>
                    <a:pt x="68" y="15"/>
                  </a:lnTo>
                  <a:lnTo>
                    <a:pt x="70" y="19"/>
                  </a:lnTo>
                  <a:lnTo>
                    <a:pt x="70" y="27"/>
                  </a:lnTo>
                  <a:lnTo>
                    <a:pt x="70" y="32"/>
                  </a:lnTo>
                  <a:lnTo>
                    <a:pt x="68" y="44"/>
                  </a:lnTo>
                  <a:lnTo>
                    <a:pt x="65" y="49"/>
                  </a:lnTo>
                  <a:lnTo>
                    <a:pt x="59" y="55"/>
                  </a:lnTo>
                  <a:lnTo>
                    <a:pt x="55" y="59"/>
                  </a:lnTo>
                  <a:lnTo>
                    <a:pt x="51" y="63"/>
                  </a:lnTo>
                  <a:lnTo>
                    <a:pt x="38" y="63"/>
                  </a:lnTo>
                  <a:lnTo>
                    <a:pt x="28" y="63"/>
                  </a:lnTo>
                  <a:lnTo>
                    <a:pt x="15" y="57"/>
                  </a:lnTo>
                  <a:lnTo>
                    <a:pt x="7" y="53"/>
                  </a:lnTo>
                  <a:lnTo>
                    <a:pt x="2" y="49"/>
                  </a:lnTo>
                  <a:lnTo>
                    <a:pt x="0" y="47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7" name="Freeform 87"/>
            <p:cNvSpPr>
              <a:spLocks/>
            </p:cNvSpPr>
            <p:nvPr/>
          </p:nvSpPr>
          <p:spPr bwMode="auto">
            <a:xfrm>
              <a:off x="3399" y="2723"/>
              <a:ext cx="134" cy="19"/>
            </a:xfrm>
            <a:custGeom>
              <a:avLst/>
              <a:gdLst>
                <a:gd name="T0" fmla="*/ 0 w 270"/>
                <a:gd name="T1" fmla="*/ 0 h 38"/>
                <a:gd name="T2" fmla="*/ 1 w 270"/>
                <a:gd name="T3" fmla="*/ 1 h 38"/>
                <a:gd name="T4" fmla="*/ 1 w 270"/>
                <a:gd name="T5" fmla="*/ 1 h 38"/>
                <a:gd name="T6" fmla="*/ 0 w 270"/>
                <a:gd name="T7" fmla="*/ 1 h 38"/>
                <a:gd name="T8" fmla="*/ 0 w 270"/>
                <a:gd name="T9" fmla="*/ 0 h 38"/>
                <a:gd name="T10" fmla="*/ 0 w 270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0"/>
                <a:gd name="T19" fmla="*/ 0 h 38"/>
                <a:gd name="T20" fmla="*/ 270 w 270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0" h="38">
                  <a:moveTo>
                    <a:pt x="4" y="0"/>
                  </a:moveTo>
                  <a:lnTo>
                    <a:pt x="270" y="19"/>
                  </a:lnTo>
                  <a:lnTo>
                    <a:pt x="266" y="38"/>
                  </a:lnTo>
                  <a:lnTo>
                    <a:pt x="0" y="1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8" name="Freeform 88"/>
            <p:cNvSpPr>
              <a:spLocks/>
            </p:cNvSpPr>
            <p:nvPr/>
          </p:nvSpPr>
          <p:spPr bwMode="auto">
            <a:xfrm>
              <a:off x="3396" y="2738"/>
              <a:ext cx="134" cy="30"/>
            </a:xfrm>
            <a:custGeom>
              <a:avLst/>
              <a:gdLst>
                <a:gd name="T0" fmla="*/ 1 w 268"/>
                <a:gd name="T1" fmla="*/ 0 h 59"/>
                <a:gd name="T2" fmla="*/ 1 w 268"/>
                <a:gd name="T3" fmla="*/ 0 h 59"/>
                <a:gd name="T4" fmla="*/ 1 w 268"/>
                <a:gd name="T5" fmla="*/ 0 h 59"/>
                <a:gd name="T6" fmla="*/ 1 w 268"/>
                <a:gd name="T7" fmla="*/ 0 h 59"/>
                <a:gd name="T8" fmla="*/ 1 w 268"/>
                <a:gd name="T9" fmla="*/ 1 h 59"/>
                <a:gd name="T10" fmla="*/ 1 w 268"/>
                <a:gd name="T11" fmla="*/ 1 h 59"/>
                <a:gd name="T12" fmla="*/ 1 w 268"/>
                <a:gd name="T13" fmla="*/ 1 h 59"/>
                <a:gd name="T14" fmla="*/ 1 w 268"/>
                <a:gd name="T15" fmla="*/ 1 h 59"/>
                <a:gd name="T16" fmla="*/ 1 w 268"/>
                <a:gd name="T17" fmla="*/ 1 h 59"/>
                <a:gd name="T18" fmla="*/ 1 w 268"/>
                <a:gd name="T19" fmla="*/ 1 h 59"/>
                <a:gd name="T20" fmla="*/ 1 w 268"/>
                <a:gd name="T21" fmla="*/ 1 h 59"/>
                <a:gd name="T22" fmla="*/ 1 w 268"/>
                <a:gd name="T23" fmla="*/ 1 h 59"/>
                <a:gd name="T24" fmla="*/ 1 w 268"/>
                <a:gd name="T25" fmla="*/ 1 h 59"/>
                <a:gd name="T26" fmla="*/ 1 w 268"/>
                <a:gd name="T27" fmla="*/ 1 h 59"/>
                <a:gd name="T28" fmla="*/ 1 w 268"/>
                <a:gd name="T29" fmla="*/ 1 h 59"/>
                <a:gd name="T30" fmla="*/ 1 w 268"/>
                <a:gd name="T31" fmla="*/ 1 h 59"/>
                <a:gd name="T32" fmla="*/ 1 w 268"/>
                <a:gd name="T33" fmla="*/ 1 h 59"/>
                <a:gd name="T34" fmla="*/ 1 w 268"/>
                <a:gd name="T35" fmla="*/ 1 h 59"/>
                <a:gd name="T36" fmla="*/ 1 w 268"/>
                <a:gd name="T37" fmla="*/ 1 h 59"/>
                <a:gd name="T38" fmla="*/ 1 w 268"/>
                <a:gd name="T39" fmla="*/ 1 h 59"/>
                <a:gd name="T40" fmla="*/ 1 w 268"/>
                <a:gd name="T41" fmla="*/ 1 h 59"/>
                <a:gd name="T42" fmla="*/ 1 w 268"/>
                <a:gd name="T43" fmla="*/ 1 h 59"/>
                <a:gd name="T44" fmla="*/ 1 w 268"/>
                <a:gd name="T45" fmla="*/ 1 h 59"/>
                <a:gd name="T46" fmla="*/ 1 w 268"/>
                <a:gd name="T47" fmla="*/ 1 h 59"/>
                <a:gd name="T48" fmla="*/ 1 w 268"/>
                <a:gd name="T49" fmla="*/ 1 h 59"/>
                <a:gd name="T50" fmla="*/ 1 w 268"/>
                <a:gd name="T51" fmla="*/ 1 h 59"/>
                <a:gd name="T52" fmla="*/ 1 w 268"/>
                <a:gd name="T53" fmla="*/ 1 h 59"/>
                <a:gd name="T54" fmla="*/ 1 w 268"/>
                <a:gd name="T55" fmla="*/ 1 h 59"/>
                <a:gd name="T56" fmla="*/ 1 w 268"/>
                <a:gd name="T57" fmla="*/ 1 h 59"/>
                <a:gd name="T58" fmla="*/ 1 w 268"/>
                <a:gd name="T59" fmla="*/ 1 h 59"/>
                <a:gd name="T60" fmla="*/ 1 w 268"/>
                <a:gd name="T61" fmla="*/ 1 h 59"/>
                <a:gd name="T62" fmla="*/ 1 w 268"/>
                <a:gd name="T63" fmla="*/ 1 h 59"/>
                <a:gd name="T64" fmla="*/ 0 w 268"/>
                <a:gd name="T65" fmla="*/ 1 h 59"/>
                <a:gd name="T66" fmla="*/ 1 w 268"/>
                <a:gd name="T67" fmla="*/ 0 h 59"/>
                <a:gd name="T68" fmla="*/ 1 w 268"/>
                <a:gd name="T69" fmla="*/ 0 h 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8"/>
                <a:gd name="T106" fmla="*/ 0 h 59"/>
                <a:gd name="T107" fmla="*/ 268 w 268"/>
                <a:gd name="T108" fmla="*/ 59 h 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8" h="59">
                  <a:moveTo>
                    <a:pt x="10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6" y="2"/>
                  </a:lnTo>
                  <a:lnTo>
                    <a:pt x="44" y="2"/>
                  </a:lnTo>
                  <a:lnTo>
                    <a:pt x="54" y="6"/>
                  </a:lnTo>
                  <a:lnTo>
                    <a:pt x="63" y="6"/>
                  </a:lnTo>
                  <a:lnTo>
                    <a:pt x="74" y="7"/>
                  </a:lnTo>
                  <a:lnTo>
                    <a:pt x="84" y="7"/>
                  </a:lnTo>
                  <a:lnTo>
                    <a:pt x="97" y="11"/>
                  </a:lnTo>
                  <a:lnTo>
                    <a:pt x="107" y="11"/>
                  </a:lnTo>
                  <a:lnTo>
                    <a:pt x="118" y="13"/>
                  </a:lnTo>
                  <a:lnTo>
                    <a:pt x="124" y="13"/>
                  </a:lnTo>
                  <a:lnTo>
                    <a:pt x="131" y="15"/>
                  </a:lnTo>
                  <a:lnTo>
                    <a:pt x="137" y="17"/>
                  </a:lnTo>
                  <a:lnTo>
                    <a:pt x="145" y="17"/>
                  </a:lnTo>
                  <a:lnTo>
                    <a:pt x="156" y="17"/>
                  </a:lnTo>
                  <a:lnTo>
                    <a:pt x="166" y="19"/>
                  </a:lnTo>
                  <a:lnTo>
                    <a:pt x="177" y="21"/>
                  </a:lnTo>
                  <a:lnTo>
                    <a:pt x="189" y="23"/>
                  </a:lnTo>
                  <a:lnTo>
                    <a:pt x="200" y="23"/>
                  </a:lnTo>
                  <a:lnTo>
                    <a:pt x="209" y="25"/>
                  </a:lnTo>
                  <a:lnTo>
                    <a:pt x="221" y="26"/>
                  </a:lnTo>
                  <a:lnTo>
                    <a:pt x="230" y="28"/>
                  </a:lnTo>
                  <a:lnTo>
                    <a:pt x="236" y="28"/>
                  </a:lnTo>
                  <a:lnTo>
                    <a:pt x="246" y="30"/>
                  </a:lnTo>
                  <a:lnTo>
                    <a:pt x="251" y="30"/>
                  </a:lnTo>
                  <a:lnTo>
                    <a:pt x="257" y="32"/>
                  </a:lnTo>
                  <a:lnTo>
                    <a:pt x="265" y="34"/>
                  </a:lnTo>
                  <a:lnTo>
                    <a:pt x="268" y="34"/>
                  </a:lnTo>
                  <a:lnTo>
                    <a:pt x="266" y="59"/>
                  </a:lnTo>
                  <a:lnTo>
                    <a:pt x="0" y="1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9" name="Freeform 89"/>
            <p:cNvSpPr>
              <a:spLocks/>
            </p:cNvSpPr>
            <p:nvPr/>
          </p:nvSpPr>
          <p:spPr bwMode="auto">
            <a:xfrm>
              <a:off x="3531" y="2734"/>
              <a:ext cx="14" cy="34"/>
            </a:xfrm>
            <a:custGeom>
              <a:avLst/>
              <a:gdLst>
                <a:gd name="T0" fmla="*/ 0 w 29"/>
                <a:gd name="T1" fmla="*/ 0 h 69"/>
                <a:gd name="T2" fmla="*/ 0 w 29"/>
                <a:gd name="T3" fmla="*/ 0 h 69"/>
                <a:gd name="T4" fmla="*/ 0 w 29"/>
                <a:gd name="T5" fmla="*/ 0 h 69"/>
                <a:gd name="T6" fmla="*/ 0 w 29"/>
                <a:gd name="T7" fmla="*/ 0 h 69"/>
                <a:gd name="T8" fmla="*/ 0 w 29"/>
                <a:gd name="T9" fmla="*/ 0 h 69"/>
                <a:gd name="T10" fmla="*/ 0 w 29"/>
                <a:gd name="T11" fmla="*/ 0 h 69"/>
                <a:gd name="T12" fmla="*/ 0 w 29"/>
                <a:gd name="T13" fmla="*/ 0 h 69"/>
                <a:gd name="T14" fmla="*/ 0 w 29"/>
                <a:gd name="T15" fmla="*/ 0 h 69"/>
                <a:gd name="T16" fmla="*/ 0 w 29"/>
                <a:gd name="T17" fmla="*/ 0 h 69"/>
                <a:gd name="T18" fmla="*/ 0 w 29"/>
                <a:gd name="T19" fmla="*/ 0 h 69"/>
                <a:gd name="T20" fmla="*/ 0 w 29"/>
                <a:gd name="T21" fmla="*/ 0 h 69"/>
                <a:gd name="T22" fmla="*/ 0 w 29"/>
                <a:gd name="T23" fmla="*/ 0 h 69"/>
                <a:gd name="T24" fmla="*/ 0 w 29"/>
                <a:gd name="T25" fmla="*/ 0 h 69"/>
                <a:gd name="T26" fmla="*/ 0 w 29"/>
                <a:gd name="T27" fmla="*/ 0 h 69"/>
                <a:gd name="T28" fmla="*/ 0 w 29"/>
                <a:gd name="T29" fmla="*/ 0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"/>
                <a:gd name="T46" fmla="*/ 0 h 69"/>
                <a:gd name="T47" fmla="*/ 29 w 29"/>
                <a:gd name="T48" fmla="*/ 69 h 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" h="69">
                  <a:moveTo>
                    <a:pt x="10" y="0"/>
                  </a:moveTo>
                  <a:lnTo>
                    <a:pt x="0" y="69"/>
                  </a:lnTo>
                  <a:lnTo>
                    <a:pt x="4" y="67"/>
                  </a:lnTo>
                  <a:lnTo>
                    <a:pt x="14" y="65"/>
                  </a:lnTo>
                  <a:lnTo>
                    <a:pt x="17" y="61"/>
                  </a:lnTo>
                  <a:lnTo>
                    <a:pt x="23" y="57"/>
                  </a:lnTo>
                  <a:lnTo>
                    <a:pt x="25" y="50"/>
                  </a:lnTo>
                  <a:lnTo>
                    <a:pt x="29" y="42"/>
                  </a:lnTo>
                  <a:lnTo>
                    <a:pt x="29" y="33"/>
                  </a:lnTo>
                  <a:lnTo>
                    <a:pt x="25" y="23"/>
                  </a:lnTo>
                  <a:lnTo>
                    <a:pt x="23" y="16"/>
                  </a:lnTo>
                  <a:lnTo>
                    <a:pt x="19" y="12"/>
                  </a:lnTo>
                  <a:lnTo>
                    <a:pt x="12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0" name="Freeform 90"/>
            <p:cNvSpPr>
              <a:spLocks/>
            </p:cNvSpPr>
            <p:nvPr/>
          </p:nvSpPr>
          <p:spPr bwMode="auto">
            <a:xfrm>
              <a:off x="2918" y="1853"/>
              <a:ext cx="150" cy="204"/>
            </a:xfrm>
            <a:custGeom>
              <a:avLst/>
              <a:gdLst>
                <a:gd name="T0" fmla="*/ 1 w 298"/>
                <a:gd name="T1" fmla="*/ 0 h 409"/>
                <a:gd name="T2" fmla="*/ 1 w 298"/>
                <a:gd name="T3" fmla="*/ 0 h 409"/>
                <a:gd name="T4" fmla="*/ 1 w 298"/>
                <a:gd name="T5" fmla="*/ 0 h 409"/>
                <a:gd name="T6" fmla="*/ 1 w 298"/>
                <a:gd name="T7" fmla="*/ 0 h 409"/>
                <a:gd name="T8" fmla="*/ 1 w 298"/>
                <a:gd name="T9" fmla="*/ 0 h 409"/>
                <a:gd name="T10" fmla="*/ 1 w 298"/>
                <a:gd name="T11" fmla="*/ 0 h 409"/>
                <a:gd name="T12" fmla="*/ 1 w 298"/>
                <a:gd name="T13" fmla="*/ 0 h 409"/>
                <a:gd name="T14" fmla="*/ 1 w 298"/>
                <a:gd name="T15" fmla="*/ 0 h 409"/>
                <a:gd name="T16" fmla="*/ 1 w 298"/>
                <a:gd name="T17" fmla="*/ 0 h 409"/>
                <a:gd name="T18" fmla="*/ 0 w 298"/>
                <a:gd name="T19" fmla="*/ 0 h 409"/>
                <a:gd name="T20" fmla="*/ 0 w 298"/>
                <a:gd name="T21" fmla="*/ 0 h 409"/>
                <a:gd name="T22" fmla="*/ 0 w 298"/>
                <a:gd name="T23" fmla="*/ 0 h 409"/>
                <a:gd name="T24" fmla="*/ 1 w 298"/>
                <a:gd name="T25" fmla="*/ 0 h 409"/>
                <a:gd name="T26" fmla="*/ 1 w 298"/>
                <a:gd name="T27" fmla="*/ 0 h 409"/>
                <a:gd name="T28" fmla="*/ 1 w 298"/>
                <a:gd name="T29" fmla="*/ 0 h 409"/>
                <a:gd name="T30" fmla="*/ 1 w 298"/>
                <a:gd name="T31" fmla="*/ 0 h 409"/>
                <a:gd name="T32" fmla="*/ 1 w 298"/>
                <a:gd name="T33" fmla="*/ 0 h 409"/>
                <a:gd name="T34" fmla="*/ 1 w 298"/>
                <a:gd name="T35" fmla="*/ 0 h 409"/>
                <a:gd name="T36" fmla="*/ 1 w 298"/>
                <a:gd name="T37" fmla="*/ 0 h 409"/>
                <a:gd name="T38" fmla="*/ 1 w 298"/>
                <a:gd name="T39" fmla="*/ 0 h 409"/>
                <a:gd name="T40" fmla="*/ 1 w 298"/>
                <a:gd name="T41" fmla="*/ 1 h 409"/>
                <a:gd name="T42" fmla="*/ 1 w 298"/>
                <a:gd name="T43" fmla="*/ 1 h 409"/>
                <a:gd name="T44" fmla="*/ 1 w 298"/>
                <a:gd name="T45" fmla="*/ 1 h 409"/>
                <a:gd name="T46" fmla="*/ 1 w 298"/>
                <a:gd name="T47" fmla="*/ 1 h 409"/>
                <a:gd name="T48" fmla="*/ 1 w 298"/>
                <a:gd name="T49" fmla="*/ 1 h 409"/>
                <a:gd name="T50" fmla="*/ 1 w 298"/>
                <a:gd name="T51" fmla="*/ 1 h 409"/>
                <a:gd name="T52" fmla="*/ 1 w 298"/>
                <a:gd name="T53" fmla="*/ 1 h 409"/>
                <a:gd name="T54" fmla="*/ 1 w 298"/>
                <a:gd name="T55" fmla="*/ 1 h 409"/>
                <a:gd name="T56" fmla="*/ 1 w 298"/>
                <a:gd name="T57" fmla="*/ 1 h 409"/>
                <a:gd name="T58" fmla="*/ 1 w 298"/>
                <a:gd name="T59" fmla="*/ 1 h 409"/>
                <a:gd name="T60" fmla="*/ 1 w 298"/>
                <a:gd name="T61" fmla="*/ 1 h 409"/>
                <a:gd name="T62" fmla="*/ 1 w 298"/>
                <a:gd name="T63" fmla="*/ 1 h 409"/>
                <a:gd name="T64" fmla="*/ 1 w 298"/>
                <a:gd name="T65" fmla="*/ 1 h 409"/>
                <a:gd name="T66" fmla="*/ 1 w 298"/>
                <a:gd name="T67" fmla="*/ 1 h 409"/>
                <a:gd name="T68" fmla="*/ 2 w 298"/>
                <a:gd name="T69" fmla="*/ 1 h 409"/>
                <a:gd name="T70" fmla="*/ 2 w 298"/>
                <a:gd name="T71" fmla="*/ 0 h 409"/>
                <a:gd name="T72" fmla="*/ 2 w 298"/>
                <a:gd name="T73" fmla="*/ 0 h 409"/>
                <a:gd name="T74" fmla="*/ 2 w 298"/>
                <a:gd name="T75" fmla="*/ 0 h 409"/>
                <a:gd name="T76" fmla="*/ 2 w 298"/>
                <a:gd name="T77" fmla="*/ 0 h 409"/>
                <a:gd name="T78" fmla="*/ 2 w 298"/>
                <a:gd name="T79" fmla="*/ 0 h 409"/>
                <a:gd name="T80" fmla="*/ 2 w 298"/>
                <a:gd name="T81" fmla="*/ 0 h 409"/>
                <a:gd name="T82" fmla="*/ 2 w 298"/>
                <a:gd name="T83" fmla="*/ 0 h 409"/>
                <a:gd name="T84" fmla="*/ 2 w 298"/>
                <a:gd name="T85" fmla="*/ 0 h 409"/>
                <a:gd name="T86" fmla="*/ 2 w 298"/>
                <a:gd name="T87" fmla="*/ 0 h 409"/>
                <a:gd name="T88" fmla="*/ 2 w 298"/>
                <a:gd name="T89" fmla="*/ 0 h 409"/>
                <a:gd name="T90" fmla="*/ 2 w 298"/>
                <a:gd name="T91" fmla="*/ 0 h 409"/>
                <a:gd name="T92" fmla="*/ 2 w 298"/>
                <a:gd name="T93" fmla="*/ 0 h 409"/>
                <a:gd name="T94" fmla="*/ 1 w 298"/>
                <a:gd name="T95" fmla="*/ 0 h 409"/>
                <a:gd name="T96" fmla="*/ 1 w 298"/>
                <a:gd name="T97" fmla="*/ 0 h 409"/>
                <a:gd name="T98" fmla="*/ 1 w 298"/>
                <a:gd name="T99" fmla="*/ 0 h 409"/>
                <a:gd name="T100" fmla="*/ 1 w 298"/>
                <a:gd name="T101" fmla="*/ 0 h 409"/>
                <a:gd name="T102" fmla="*/ 1 w 298"/>
                <a:gd name="T103" fmla="*/ 0 h 409"/>
                <a:gd name="T104" fmla="*/ 1 w 298"/>
                <a:gd name="T105" fmla="*/ 0 h 409"/>
                <a:gd name="T106" fmla="*/ 1 w 298"/>
                <a:gd name="T107" fmla="*/ 0 h 409"/>
                <a:gd name="T108" fmla="*/ 1 w 298"/>
                <a:gd name="T109" fmla="*/ 0 h 409"/>
                <a:gd name="T110" fmla="*/ 1 w 298"/>
                <a:gd name="T111" fmla="*/ 0 h 409"/>
                <a:gd name="T112" fmla="*/ 1 w 298"/>
                <a:gd name="T113" fmla="*/ 0 h 40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8"/>
                <a:gd name="T172" fmla="*/ 0 h 409"/>
                <a:gd name="T173" fmla="*/ 298 w 298"/>
                <a:gd name="T174" fmla="*/ 409 h 40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8" h="409">
                  <a:moveTo>
                    <a:pt x="125" y="6"/>
                  </a:moveTo>
                  <a:lnTo>
                    <a:pt x="118" y="2"/>
                  </a:lnTo>
                  <a:lnTo>
                    <a:pt x="110" y="2"/>
                  </a:lnTo>
                  <a:lnTo>
                    <a:pt x="105" y="0"/>
                  </a:lnTo>
                  <a:lnTo>
                    <a:pt x="97" y="0"/>
                  </a:lnTo>
                  <a:lnTo>
                    <a:pt x="89" y="0"/>
                  </a:lnTo>
                  <a:lnTo>
                    <a:pt x="84" y="2"/>
                  </a:lnTo>
                  <a:lnTo>
                    <a:pt x="76" y="2"/>
                  </a:lnTo>
                  <a:lnTo>
                    <a:pt x="70" y="6"/>
                  </a:lnTo>
                  <a:lnTo>
                    <a:pt x="59" y="11"/>
                  </a:lnTo>
                  <a:lnTo>
                    <a:pt x="48" y="17"/>
                  </a:lnTo>
                  <a:lnTo>
                    <a:pt x="36" y="27"/>
                  </a:lnTo>
                  <a:lnTo>
                    <a:pt x="29" y="36"/>
                  </a:lnTo>
                  <a:lnTo>
                    <a:pt x="17" y="48"/>
                  </a:lnTo>
                  <a:lnTo>
                    <a:pt x="11" y="59"/>
                  </a:lnTo>
                  <a:lnTo>
                    <a:pt x="9" y="65"/>
                  </a:lnTo>
                  <a:lnTo>
                    <a:pt x="6" y="70"/>
                  </a:lnTo>
                  <a:lnTo>
                    <a:pt x="4" y="76"/>
                  </a:lnTo>
                  <a:lnTo>
                    <a:pt x="4" y="84"/>
                  </a:lnTo>
                  <a:lnTo>
                    <a:pt x="0" y="89"/>
                  </a:lnTo>
                  <a:lnTo>
                    <a:pt x="0" y="95"/>
                  </a:lnTo>
                  <a:lnTo>
                    <a:pt x="0" y="103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4" y="122"/>
                  </a:lnTo>
                  <a:lnTo>
                    <a:pt x="6" y="129"/>
                  </a:lnTo>
                  <a:lnTo>
                    <a:pt x="9" y="135"/>
                  </a:lnTo>
                  <a:lnTo>
                    <a:pt x="15" y="146"/>
                  </a:lnTo>
                  <a:lnTo>
                    <a:pt x="23" y="158"/>
                  </a:lnTo>
                  <a:lnTo>
                    <a:pt x="32" y="165"/>
                  </a:lnTo>
                  <a:lnTo>
                    <a:pt x="42" y="175"/>
                  </a:lnTo>
                  <a:lnTo>
                    <a:pt x="53" y="183"/>
                  </a:lnTo>
                  <a:lnTo>
                    <a:pt x="65" y="190"/>
                  </a:lnTo>
                  <a:lnTo>
                    <a:pt x="74" y="198"/>
                  </a:lnTo>
                  <a:lnTo>
                    <a:pt x="87" y="205"/>
                  </a:lnTo>
                  <a:lnTo>
                    <a:pt x="97" y="211"/>
                  </a:lnTo>
                  <a:lnTo>
                    <a:pt x="106" y="221"/>
                  </a:lnTo>
                  <a:lnTo>
                    <a:pt x="116" y="228"/>
                  </a:lnTo>
                  <a:lnTo>
                    <a:pt x="124" y="240"/>
                  </a:lnTo>
                  <a:lnTo>
                    <a:pt x="127" y="243"/>
                  </a:lnTo>
                  <a:lnTo>
                    <a:pt x="129" y="249"/>
                  </a:lnTo>
                  <a:lnTo>
                    <a:pt x="133" y="257"/>
                  </a:lnTo>
                  <a:lnTo>
                    <a:pt x="135" y="262"/>
                  </a:lnTo>
                  <a:lnTo>
                    <a:pt x="137" y="270"/>
                  </a:lnTo>
                  <a:lnTo>
                    <a:pt x="139" y="276"/>
                  </a:lnTo>
                  <a:lnTo>
                    <a:pt x="139" y="285"/>
                  </a:lnTo>
                  <a:lnTo>
                    <a:pt x="139" y="293"/>
                  </a:lnTo>
                  <a:lnTo>
                    <a:pt x="139" y="300"/>
                  </a:lnTo>
                  <a:lnTo>
                    <a:pt x="137" y="308"/>
                  </a:lnTo>
                  <a:lnTo>
                    <a:pt x="135" y="316"/>
                  </a:lnTo>
                  <a:lnTo>
                    <a:pt x="135" y="321"/>
                  </a:lnTo>
                  <a:lnTo>
                    <a:pt x="133" y="327"/>
                  </a:lnTo>
                  <a:lnTo>
                    <a:pt x="133" y="335"/>
                  </a:lnTo>
                  <a:lnTo>
                    <a:pt x="131" y="340"/>
                  </a:lnTo>
                  <a:lnTo>
                    <a:pt x="129" y="346"/>
                  </a:lnTo>
                  <a:lnTo>
                    <a:pt x="125" y="356"/>
                  </a:lnTo>
                  <a:lnTo>
                    <a:pt x="122" y="367"/>
                  </a:lnTo>
                  <a:lnTo>
                    <a:pt x="118" y="375"/>
                  </a:lnTo>
                  <a:lnTo>
                    <a:pt x="116" y="384"/>
                  </a:lnTo>
                  <a:lnTo>
                    <a:pt x="110" y="394"/>
                  </a:lnTo>
                  <a:lnTo>
                    <a:pt x="110" y="401"/>
                  </a:lnTo>
                  <a:lnTo>
                    <a:pt x="110" y="403"/>
                  </a:lnTo>
                  <a:lnTo>
                    <a:pt x="112" y="405"/>
                  </a:lnTo>
                  <a:lnTo>
                    <a:pt x="116" y="407"/>
                  </a:lnTo>
                  <a:lnTo>
                    <a:pt x="124" y="409"/>
                  </a:lnTo>
                  <a:lnTo>
                    <a:pt x="255" y="300"/>
                  </a:lnTo>
                  <a:lnTo>
                    <a:pt x="255" y="291"/>
                  </a:lnTo>
                  <a:lnTo>
                    <a:pt x="255" y="281"/>
                  </a:lnTo>
                  <a:lnTo>
                    <a:pt x="257" y="272"/>
                  </a:lnTo>
                  <a:lnTo>
                    <a:pt x="259" y="264"/>
                  </a:lnTo>
                  <a:lnTo>
                    <a:pt x="260" y="257"/>
                  </a:lnTo>
                  <a:lnTo>
                    <a:pt x="264" y="249"/>
                  </a:lnTo>
                  <a:lnTo>
                    <a:pt x="264" y="243"/>
                  </a:lnTo>
                  <a:lnTo>
                    <a:pt x="268" y="238"/>
                  </a:lnTo>
                  <a:lnTo>
                    <a:pt x="270" y="230"/>
                  </a:lnTo>
                  <a:lnTo>
                    <a:pt x="272" y="222"/>
                  </a:lnTo>
                  <a:lnTo>
                    <a:pt x="274" y="217"/>
                  </a:lnTo>
                  <a:lnTo>
                    <a:pt x="278" y="213"/>
                  </a:lnTo>
                  <a:lnTo>
                    <a:pt x="281" y="203"/>
                  </a:lnTo>
                  <a:lnTo>
                    <a:pt x="287" y="194"/>
                  </a:lnTo>
                  <a:lnTo>
                    <a:pt x="289" y="183"/>
                  </a:lnTo>
                  <a:lnTo>
                    <a:pt x="293" y="175"/>
                  </a:lnTo>
                  <a:lnTo>
                    <a:pt x="295" y="165"/>
                  </a:lnTo>
                  <a:lnTo>
                    <a:pt x="298" y="158"/>
                  </a:lnTo>
                  <a:lnTo>
                    <a:pt x="298" y="146"/>
                  </a:lnTo>
                  <a:lnTo>
                    <a:pt x="298" y="137"/>
                  </a:lnTo>
                  <a:lnTo>
                    <a:pt x="297" y="125"/>
                  </a:lnTo>
                  <a:lnTo>
                    <a:pt x="295" y="116"/>
                  </a:lnTo>
                  <a:lnTo>
                    <a:pt x="291" y="108"/>
                  </a:lnTo>
                  <a:lnTo>
                    <a:pt x="287" y="101"/>
                  </a:lnTo>
                  <a:lnTo>
                    <a:pt x="283" y="95"/>
                  </a:lnTo>
                  <a:lnTo>
                    <a:pt x="279" y="89"/>
                  </a:lnTo>
                  <a:lnTo>
                    <a:pt x="270" y="80"/>
                  </a:lnTo>
                  <a:lnTo>
                    <a:pt x="259" y="70"/>
                  </a:lnTo>
                  <a:lnTo>
                    <a:pt x="251" y="65"/>
                  </a:lnTo>
                  <a:lnTo>
                    <a:pt x="243" y="59"/>
                  </a:lnTo>
                  <a:lnTo>
                    <a:pt x="236" y="53"/>
                  </a:lnTo>
                  <a:lnTo>
                    <a:pt x="230" y="51"/>
                  </a:lnTo>
                  <a:lnTo>
                    <a:pt x="222" y="46"/>
                  </a:lnTo>
                  <a:lnTo>
                    <a:pt x="215" y="42"/>
                  </a:lnTo>
                  <a:lnTo>
                    <a:pt x="207" y="40"/>
                  </a:lnTo>
                  <a:lnTo>
                    <a:pt x="202" y="36"/>
                  </a:lnTo>
                  <a:lnTo>
                    <a:pt x="194" y="30"/>
                  </a:lnTo>
                  <a:lnTo>
                    <a:pt x="186" y="29"/>
                  </a:lnTo>
                  <a:lnTo>
                    <a:pt x="179" y="25"/>
                  </a:lnTo>
                  <a:lnTo>
                    <a:pt x="171" y="23"/>
                  </a:lnTo>
                  <a:lnTo>
                    <a:pt x="165" y="19"/>
                  </a:lnTo>
                  <a:lnTo>
                    <a:pt x="158" y="17"/>
                  </a:lnTo>
                  <a:lnTo>
                    <a:pt x="152" y="13"/>
                  </a:lnTo>
                  <a:lnTo>
                    <a:pt x="148" y="13"/>
                  </a:lnTo>
                  <a:lnTo>
                    <a:pt x="139" y="10"/>
                  </a:lnTo>
                  <a:lnTo>
                    <a:pt x="131" y="8"/>
                  </a:lnTo>
                  <a:lnTo>
                    <a:pt x="127" y="6"/>
                  </a:lnTo>
                  <a:lnTo>
                    <a:pt x="125" y="6"/>
                  </a:lnTo>
                  <a:close/>
                </a:path>
              </a:pathLst>
            </a:custGeom>
            <a:solidFill>
              <a:srgbClr val="FFCC8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1" name="Freeform 91"/>
            <p:cNvSpPr>
              <a:spLocks/>
            </p:cNvSpPr>
            <p:nvPr/>
          </p:nvSpPr>
          <p:spPr bwMode="auto">
            <a:xfrm>
              <a:off x="3217" y="1654"/>
              <a:ext cx="130" cy="157"/>
            </a:xfrm>
            <a:custGeom>
              <a:avLst/>
              <a:gdLst>
                <a:gd name="T0" fmla="*/ 1 w 260"/>
                <a:gd name="T1" fmla="*/ 0 h 313"/>
                <a:gd name="T2" fmla="*/ 1 w 260"/>
                <a:gd name="T3" fmla="*/ 1 h 313"/>
                <a:gd name="T4" fmla="*/ 1 w 260"/>
                <a:gd name="T5" fmla="*/ 1 h 313"/>
                <a:gd name="T6" fmla="*/ 1 w 260"/>
                <a:gd name="T7" fmla="*/ 1 h 313"/>
                <a:gd name="T8" fmla="*/ 1 w 260"/>
                <a:gd name="T9" fmla="*/ 1 h 313"/>
                <a:gd name="T10" fmla="*/ 1 w 260"/>
                <a:gd name="T11" fmla="*/ 1 h 313"/>
                <a:gd name="T12" fmla="*/ 1 w 260"/>
                <a:gd name="T13" fmla="*/ 1 h 313"/>
                <a:gd name="T14" fmla="*/ 0 w 260"/>
                <a:gd name="T15" fmla="*/ 1 h 313"/>
                <a:gd name="T16" fmla="*/ 1 w 260"/>
                <a:gd name="T17" fmla="*/ 1 h 313"/>
                <a:gd name="T18" fmla="*/ 1 w 260"/>
                <a:gd name="T19" fmla="*/ 1 h 313"/>
                <a:gd name="T20" fmla="*/ 1 w 260"/>
                <a:gd name="T21" fmla="*/ 1 h 313"/>
                <a:gd name="T22" fmla="*/ 1 w 260"/>
                <a:gd name="T23" fmla="*/ 1 h 313"/>
                <a:gd name="T24" fmla="*/ 1 w 260"/>
                <a:gd name="T25" fmla="*/ 1 h 313"/>
                <a:gd name="T26" fmla="*/ 1 w 260"/>
                <a:gd name="T27" fmla="*/ 1 h 313"/>
                <a:gd name="T28" fmla="*/ 1 w 260"/>
                <a:gd name="T29" fmla="*/ 1 h 313"/>
                <a:gd name="T30" fmla="*/ 1 w 260"/>
                <a:gd name="T31" fmla="*/ 1 h 313"/>
                <a:gd name="T32" fmla="*/ 1 w 260"/>
                <a:gd name="T33" fmla="*/ 1 h 313"/>
                <a:gd name="T34" fmla="*/ 1 w 260"/>
                <a:gd name="T35" fmla="*/ 1 h 313"/>
                <a:gd name="T36" fmla="*/ 1 w 260"/>
                <a:gd name="T37" fmla="*/ 1 h 313"/>
                <a:gd name="T38" fmla="*/ 1 w 260"/>
                <a:gd name="T39" fmla="*/ 1 h 313"/>
                <a:gd name="T40" fmla="*/ 1 w 260"/>
                <a:gd name="T41" fmla="*/ 1 h 313"/>
                <a:gd name="T42" fmla="*/ 1 w 260"/>
                <a:gd name="T43" fmla="*/ 1 h 313"/>
                <a:gd name="T44" fmla="*/ 1 w 260"/>
                <a:gd name="T45" fmla="*/ 1 h 313"/>
                <a:gd name="T46" fmla="*/ 1 w 260"/>
                <a:gd name="T47" fmla="*/ 1 h 313"/>
                <a:gd name="T48" fmla="*/ 1 w 260"/>
                <a:gd name="T49" fmla="*/ 1 h 313"/>
                <a:gd name="T50" fmla="*/ 1 w 260"/>
                <a:gd name="T51" fmla="*/ 1 h 313"/>
                <a:gd name="T52" fmla="*/ 1 w 260"/>
                <a:gd name="T53" fmla="*/ 1 h 313"/>
                <a:gd name="T54" fmla="*/ 1 w 260"/>
                <a:gd name="T55" fmla="*/ 1 h 313"/>
                <a:gd name="T56" fmla="*/ 1 w 260"/>
                <a:gd name="T57" fmla="*/ 1 h 313"/>
                <a:gd name="T58" fmla="*/ 1 w 260"/>
                <a:gd name="T59" fmla="*/ 1 h 313"/>
                <a:gd name="T60" fmla="*/ 1 w 260"/>
                <a:gd name="T61" fmla="*/ 2 h 313"/>
                <a:gd name="T62" fmla="*/ 1 w 260"/>
                <a:gd name="T63" fmla="*/ 2 h 313"/>
                <a:gd name="T64" fmla="*/ 1 w 260"/>
                <a:gd name="T65" fmla="*/ 2 h 313"/>
                <a:gd name="T66" fmla="*/ 1 w 260"/>
                <a:gd name="T67" fmla="*/ 2 h 313"/>
                <a:gd name="T68" fmla="*/ 1 w 260"/>
                <a:gd name="T69" fmla="*/ 2 h 313"/>
                <a:gd name="T70" fmla="*/ 1 w 260"/>
                <a:gd name="T71" fmla="*/ 2 h 313"/>
                <a:gd name="T72" fmla="*/ 1 w 260"/>
                <a:gd name="T73" fmla="*/ 2 h 313"/>
                <a:gd name="T74" fmla="*/ 1 w 260"/>
                <a:gd name="T75" fmla="*/ 2 h 313"/>
                <a:gd name="T76" fmla="*/ 1 w 260"/>
                <a:gd name="T77" fmla="*/ 2 h 313"/>
                <a:gd name="T78" fmla="*/ 1 w 260"/>
                <a:gd name="T79" fmla="*/ 2 h 313"/>
                <a:gd name="T80" fmla="*/ 1 w 260"/>
                <a:gd name="T81" fmla="*/ 2 h 313"/>
                <a:gd name="T82" fmla="*/ 1 w 260"/>
                <a:gd name="T83" fmla="*/ 2 h 313"/>
                <a:gd name="T84" fmla="*/ 1 w 260"/>
                <a:gd name="T85" fmla="*/ 2 h 313"/>
                <a:gd name="T86" fmla="*/ 1 w 260"/>
                <a:gd name="T87" fmla="*/ 1 h 313"/>
                <a:gd name="T88" fmla="*/ 1 w 260"/>
                <a:gd name="T89" fmla="*/ 1 h 313"/>
                <a:gd name="T90" fmla="*/ 1 w 260"/>
                <a:gd name="T91" fmla="*/ 1 h 313"/>
                <a:gd name="T92" fmla="*/ 1 w 260"/>
                <a:gd name="T93" fmla="*/ 1 h 313"/>
                <a:gd name="T94" fmla="*/ 1 w 260"/>
                <a:gd name="T95" fmla="*/ 1 h 313"/>
                <a:gd name="T96" fmla="*/ 1 w 260"/>
                <a:gd name="T97" fmla="*/ 1 h 313"/>
                <a:gd name="T98" fmla="*/ 1 w 260"/>
                <a:gd name="T99" fmla="*/ 1 h 313"/>
                <a:gd name="T100" fmla="*/ 1 w 260"/>
                <a:gd name="T101" fmla="*/ 1 h 313"/>
                <a:gd name="T102" fmla="*/ 1 w 260"/>
                <a:gd name="T103" fmla="*/ 1 h 313"/>
                <a:gd name="T104" fmla="*/ 1 w 260"/>
                <a:gd name="T105" fmla="*/ 1 h 313"/>
                <a:gd name="T106" fmla="*/ 1 w 260"/>
                <a:gd name="T107" fmla="*/ 1 h 313"/>
                <a:gd name="T108" fmla="*/ 1 w 260"/>
                <a:gd name="T109" fmla="*/ 1 h 313"/>
                <a:gd name="T110" fmla="*/ 1 w 260"/>
                <a:gd name="T111" fmla="*/ 1 h 313"/>
                <a:gd name="T112" fmla="*/ 1 w 260"/>
                <a:gd name="T113" fmla="*/ 1 h 313"/>
                <a:gd name="T114" fmla="*/ 1 w 260"/>
                <a:gd name="T115" fmla="*/ 1 h 313"/>
                <a:gd name="T116" fmla="*/ 1 w 260"/>
                <a:gd name="T117" fmla="*/ 0 h 3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0"/>
                <a:gd name="T178" fmla="*/ 0 h 313"/>
                <a:gd name="T179" fmla="*/ 260 w 260"/>
                <a:gd name="T180" fmla="*/ 313 h 31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0" h="313">
                  <a:moveTo>
                    <a:pt x="101" y="0"/>
                  </a:moveTo>
                  <a:lnTo>
                    <a:pt x="97" y="0"/>
                  </a:lnTo>
                  <a:lnTo>
                    <a:pt x="93" y="2"/>
                  </a:lnTo>
                  <a:lnTo>
                    <a:pt x="87" y="3"/>
                  </a:lnTo>
                  <a:lnTo>
                    <a:pt x="84" y="5"/>
                  </a:lnTo>
                  <a:lnTo>
                    <a:pt x="74" y="9"/>
                  </a:lnTo>
                  <a:lnTo>
                    <a:pt x="65" y="13"/>
                  </a:lnTo>
                  <a:lnTo>
                    <a:pt x="55" y="17"/>
                  </a:lnTo>
                  <a:lnTo>
                    <a:pt x="46" y="24"/>
                  </a:lnTo>
                  <a:lnTo>
                    <a:pt x="36" y="30"/>
                  </a:lnTo>
                  <a:lnTo>
                    <a:pt x="27" y="36"/>
                  </a:lnTo>
                  <a:lnTo>
                    <a:pt x="19" y="43"/>
                  </a:lnTo>
                  <a:lnTo>
                    <a:pt x="13" y="51"/>
                  </a:lnTo>
                  <a:lnTo>
                    <a:pt x="6" y="59"/>
                  </a:lnTo>
                  <a:lnTo>
                    <a:pt x="2" y="68"/>
                  </a:lnTo>
                  <a:lnTo>
                    <a:pt x="0" y="76"/>
                  </a:lnTo>
                  <a:lnTo>
                    <a:pt x="2" y="87"/>
                  </a:lnTo>
                  <a:lnTo>
                    <a:pt x="2" y="93"/>
                  </a:lnTo>
                  <a:lnTo>
                    <a:pt x="2" y="100"/>
                  </a:lnTo>
                  <a:lnTo>
                    <a:pt x="2" y="104"/>
                  </a:lnTo>
                  <a:lnTo>
                    <a:pt x="4" y="97"/>
                  </a:lnTo>
                  <a:lnTo>
                    <a:pt x="15" y="89"/>
                  </a:lnTo>
                  <a:lnTo>
                    <a:pt x="21" y="85"/>
                  </a:lnTo>
                  <a:lnTo>
                    <a:pt x="28" y="81"/>
                  </a:lnTo>
                  <a:lnTo>
                    <a:pt x="32" y="80"/>
                  </a:lnTo>
                  <a:lnTo>
                    <a:pt x="38" y="78"/>
                  </a:lnTo>
                  <a:lnTo>
                    <a:pt x="46" y="78"/>
                  </a:lnTo>
                  <a:lnTo>
                    <a:pt x="51" y="78"/>
                  </a:lnTo>
                  <a:lnTo>
                    <a:pt x="63" y="74"/>
                  </a:lnTo>
                  <a:lnTo>
                    <a:pt x="74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7" y="74"/>
                  </a:lnTo>
                  <a:lnTo>
                    <a:pt x="101" y="76"/>
                  </a:lnTo>
                  <a:lnTo>
                    <a:pt x="104" y="78"/>
                  </a:lnTo>
                  <a:lnTo>
                    <a:pt x="108" y="81"/>
                  </a:lnTo>
                  <a:lnTo>
                    <a:pt x="112" y="87"/>
                  </a:lnTo>
                  <a:lnTo>
                    <a:pt x="116" y="97"/>
                  </a:lnTo>
                  <a:lnTo>
                    <a:pt x="116" y="100"/>
                  </a:lnTo>
                  <a:lnTo>
                    <a:pt x="116" y="108"/>
                  </a:lnTo>
                  <a:lnTo>
                    <a:pt x="116" y="114"/>
                  </a:lnTo>
                  <a:lnTo>
                    <a:pt x="120" y="121"/>
                  </a:lnTo>
                  <a:lnTo>
                    <a:pt x="120" y="127"/>
                  </a:lnTo>
                  <a:lnTo>
                    <a:pt x="120" y="138"/>
                  </a:lnTo>
                  <a:lnTo>
                    <a:pt x="120" y="142"/>
                  </a:lnTo>
                  <a:lnTo>
                    <a:pt x="120" y="148"/>
                  </a:lnTo>
                  <a:lnTo>
                    <a:pt x="120" y="156"/>
                  </a:lnTo>
                  <a:lnTo>
                    <a:pt x="120" y="161"/>
                  </a:lnTo>
                  <a:lnTo>
                    <a:pt x="120" y="169"/>
                  </a:lnTo>
                  <a:lnTo>
                    <a:pt x="120" y="175"/>
                  </a:lnTo>
                  <a:lnTo>
                    <a:pt x="118" y="182"/>
                  </a:lnTo>
                  <a:lnTo>
                    <a:pt x="118" y="190"/>
                  </a:lnTo>
                  <a:lnTo>
                    <a:pt x="118" y="197"/>
                  </a:lnTo>
                  <a:lnTo>
                    <a:pt x="118" y="203"/>
                  </a:lnTo>
                  <a:lnTo>
                    <a:pt x="118" y="211"/>
                  </a:lnTo>
                  <a:lnTo>
                    <a:pt x="118" y="220"/>
                  </a:lnTo>
                  <a:lnTo>
                    <a:pt x="118" y="226"/>
                  </a:lnTo>
                  <a:lnTo>
                    <a:pt x="118" y="234"/>
                  </a:lnTo>
                  <a:lnTo>
                    <a:pt x="118" y="239"/>
                  </a:lnTo>
                  <a:lnTo>
                    <a:pt x="120" y="249"/>
                  </a:lnTo>
                  <a:lnTo>
                    <a:pt x="120" y="254"/>
                  </a:lnTo>
                  <a:lnTo>
                    <a:pt x="122" y="260"/>
                  </a:lnTo>
                  <a:lnTo>
                    <a:pt x="122" y="266"/>
                  </a:lnTo>
                  <a:lnTo>
                    <a:pt x="125" y="273"/>
                  </a:lnTo>
                  <a:lnTo>
                    <a:pt x="129" y="281"/>
                  </a:lnTo>
                  <a:lnTo>
                    <a:pt x="137" y="291"/>
                  </a:lnTo>
                  <a:lnTo>
                    <a:pt x="144" y="298"/>
                  </a:lnTo>
                  <a:lnTo>
                    <a:pt x="156" y="304"/>
                  </a:lnTo>
                  <a:lnTo>
                    <a:pt x="165" y="306"/>
                  </a:lnTo>
                  <a:lnTo>
                    <a:pt x="175" y="308"/>
                  </a:lnTo>
                  <a:lnTo>
                    <a:pt x="184" y="310"/>
                  </a:lnTo>
                  <a:lnTo>
                    <a:pt x="196" y="313"/>
                  </a:lnTo>
                  <a:lnTo>
                    <a:pt x="203" y="313"/>
                  </a:lnTo>
                  <a:lnTo>
                    <a:pt x="213" y="313"/>
                  </a:lnTo>
                  <a:lnTo>
                    <a:pt x="220" y="313"/>
                  </a:lnTo>
                  <a:lnTo>
                    <a:pt x="228" y="313"/>
                  </a:lnTo>
                  <a:lnTo>
                    <a:pt x="234" y="311"/>
                  </a:lnTo>
                  <a:lnTo>
                    <a:pt x="239" y="310"/>
                  </a:lnTo>
                  <a:lnTo>
                    <a:pt x="243" y="308"/>
                  </a:lnTo>
                  <a:lnTo>
                    <a:pt x="249" y="304"/>
                  </a:lnTo>
                  <a:lnTo>
                    <a:pt x="257" y="296"/>
                  </a:lnTo>
                  <a:lnTo>
                    <a:pt x="260" y="287"/>
                  </a:lnTo>
                  <a:lnTo>
                    <a:pt x="258" y="283"/>
                  </a:lnTo>
                  <a:lnTo>
                    <a:pt x="257" y="279"/>
                  </a:lnTo>
                  <a:lnTo>
                    <a:pt x="255" y="272"/>
                  </a:lnTo>
                  <a:lnTo>
                    <a:pt x="253" y="266"/>
                  </a:lnTo>
                  <a:lnTo>
                    <a:pt x="249" y="256"/>
                  </a:lnTo>
                  <a:lnTo>
                    <a:pt x="245" y="249"/>
                  </a:lnTo>
                  <a:lnTo>
                    <a:pt x="241" y="239"/>
                  </a:lnTo>
                  <a:lnTo>
                    <a:pt x="238" y="228"/>
                  </a:lnTo>
                  <a:lnTo>
                    <a:pt x="232" y="216"/>
                  </a:lnTo>
                  <a:lnTo>
                    <a:pt x="226" y="205"/>
                  </a:lnTo>
                  <a:lnTo>
                    <a:pt x="219" y="192"/>
                  </a:lnTo>
                  <a:lnTo>
                    <a:pt x="213" y="180"/>
                  </a:lnTo>
                  <a:lnTo>
                    <a:pt x="209" y="175"/>
                  </a:lnTo>
                  <a:lnTo>
                    <a:pt x="207" y="169"/>
                  </a:lnTo>
                  <a:lnTo>
                    <a:pt x="203" y="161"/>
                  </a:lnTo>
                  <a:lnTo>
                    <a:pt x="200" y="156"/>
                  </a:lnTo>
                  <a:lnTo>
                    <a:pt x="196" y="150"/>
                  </a:lnTo>
                  <a:lnTo>
                    <a:pt x="192" y="144"/>
                  </a:lnTo>
                  <a:lnTo>
                    <a:pt x="190" y="137"/>
                  </a:lnTo>
                  <a:lnTo>
                    <a:pt x="186" y="131"/>
                  </a:lnTo>
                  <a:lnTo>
                    <a:pt x="181" y="123"/>
                  </a:lnTo>
                  <a:lnTo>
                    <a:pt x="179" y="118"/>
                  </a:lnTo>
                  <a:lnTo>
                    <a:pt x="173" y="110"/>
                  </a:lnTo>
                  <a:lnTo>
                    <a:pt x="169" y="104"/>
                  </a:lnTo>
                  <a:lnTo>
                    <a:pt x="163" y="91"/>
                  </a:lnTo>
                  <a:lnTo>
                    <a:pt x="156" y="80"/>
                  </a:lnTo>
                  <a:lnTo>
                    <a:pt x="150" y="68"/>
                  </a:lnTo>
                  <a:lnTo>
                    <a:pt x="143" y="57"/>
                  </a:lnTo>
                  <a:lnTo>
                    <a:pt x="137" y="47"/>
                  </a:lnTo>
                  <a:lnTo>
                    <a:pt x="131" y="38"/>
                  </a:lnTo>
                  <a:lnTo>
                    <a:pt x="123" y="28"/>
                  </a:lnTo>
                  <a:lnTo>
                    <a:pt x="120" y="21"/>
                  </a:lnTo>
                  <a:lnTo>
                    <a:pt x="114" y="15"/>
                  </a:lnTo>
                  <a:lnTo>
                    <a:pt x="110" y="9"/>
                  </a:lnTo>
                  <a:lnTo>
                    <a:pt x="103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CC8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2" name="Freeform 92"/>
            <p:cNvSpPr>
              <a:spLocks/>
            </p:cNvSpPr>
            <p:nvPr/>
          </p:nvSpPr>
          <p:spPr bwMode="auto">
            <a:xfrm>
              <a:off x="2875" y="2186"/>
              <a:ext cx="52" cy="96"/>
            </a:xfrm>
            <a:custGeom>
              <a:avLst/>
              <a:gdLst>
                <a:gd name="T0" fmla="*/ 1 w 104"/>
                <a:gd name="T1" fmla="*/ 1 h 192"/>
                <a:gd name="T2" fmla="*/ 1 w 104"/>
                <a:gd name="T3" fmla="*/ 1 h 192"/>
                <a:gd name="T4" fmla="*/ 1 w 104"/>
                <a:gd name="T5" fmla="*/ 1 h 192"/>
                <a:gd name="T6" fmla="*/ 1 w 104"/>
                <a:gd name="T7" fmla="*/ 1 h 192"/>
                <a:gd name="T8" fmla="*/ 1 w 104"/>
                <a:gd name="T9" fmla="*/ 1 h 192"/>
                <a:gd name="T10" fmla="*/ 1 w 104"/>
                <a:gd name="T11" fmla="*/ 1 h 192"/>
                <a:gd name="T12" fmla="*/ 1 w 104"/>
                <a:gd name="T13" fmla="*/ 1 h 192"/>
                <a:gd name="T14" fmla="*/ 1 w 104"/>
                <a:gd name="T15" fmla="*/ 1 h 192"/>
                <a:gd name="T16" fmla="*/ 1 w 104"/>
                <a:gd name="T17" fmla="*/ 1 h 192"/>
                <a:gd name="T18" fmla="*/ 1 w 104"/>
                <a:gd name="T19" fmla="*/ 1 h 192"/>
                <a:gd name="T20" fmla="*/ 1 w 104"/>
                <a:gd name="T21" fmla="*/ 1 h 192"/>
                <a:gd name="T22" fmla="*/ 1 w 104"/>
                <a:gd name="T23" fmla="*/ 1 h 192"/>
                <a:gd name="T24" fmla="*/ 1 w 104"/>
                <a:gd name="T25" fmla="*/ 1 h 192"/>
                <a:gd name="T26" fmla="*/ 1 w 104"/>
                <a:gd name="T27" fmla="*/ 1 h 192"/>
                <a:gd name="T28" fmla="*/ 1 w 104"/>
                <a:gd name="T29" fmla="*/ 1 h 192"/>
                <a:gd name="T30" fmla="*/ 1 w 104"/>
                <a:gd name="T31" fmla="*/ 1 h 192"/>
                <a:gd name="T32" fmla="*/ 1 w 104"/>
                <a:gd name="T33" fmla="*/ 1 h 192"/>
                <a:gd name="T34" fmla="*/ 1 w 104"/>
                <a:gd name="T35" fmla="*/ 1 h 192"/>
                <a:gd name="T36" fmla="*/ 1 w 104"/>
                <a:gd name="T37" fmla="*/ 1 h 192"/>
                <a:gd name="T38" fmla="*/ 1 w 104"/>
                <a:gd name="T39" fmla="*/ 1 h 192"/>
                <a:gd name="T40" fmla="*/ 1 w 104"/>
                <a:gd name="T41" fmla="*/ 1 h 192"/>
                <a:gd name="T42" fmla="*/ 1 w 104"/>
                <a:gd name="T43" fmla="*/ 1 h 192"/>
                <a:gd name="T44" fmla="*/ 1 w 104"/>
                <a:gd name="T45" fmla="*/ 1 h 192"/>
                <a:gd name="T46" fmla="*/ 1 w 104"/>
                <a:gd name="T47" fmla="*/ 1 h 192"/>
                <a:gd name="T48" fmla="*/ 0 w 104"/>
                <a:gd name="T49" fmla="*/ 1 h 192"/>
                <a:gd name="T50" fmla="*/ 0 w 104"/>
                <a:gd name="T51" fmla="*/ 1 h 192"/>
                <a:gd name="T52" fmla="*/ 1 w 104"/>
                <a:gd name="T53" fmla="*/ 1 h 192"/>
                <a:gd name="T54" fmla="*/ 1 w 104"/>
                <a:gd name="T55" fmla="*/ 1 h 192"/>
                <a:gd name="T56" fmla="*/ 1 w 104"/>
                <a:gd name="T57" fmla="*/ 1 h 192"/>
                <a:gd name="T58" fmla="*/ 1 w 104"/>
                <a:gd name="T59" fmla="*/ 1 h 192"/>
                <a:gd name="T60" fmla="*/ 1 w 104"/>
                <a:gd name="T61" fmla="*/ 1 h 192"/>
                <a:gd name="T62" fmla="*/ 1 w 104"/>
                <a:gd name="T63" fmla="*/ 1 h 192"/>
                <a:gd name="T64" fmla="*/ 1 w 104"/>
                <a:gd name="T65" fmla="*/ 1 h 192"/>
                <a:gd name="T66" fmla="*/ 1 w 104"/>
                <a:gd name="T67" fmla="*/ 1 h 192"/>
                <a:gd name="T68" fmla="*/ 1 w 104"/>
                <a:gd name="T69" fmla="*/ 1 h 192"/>
                <a:gd name="T70" fmla="*/ 1 w 104"/>
                <a:gd name="T71" fmla="*/ 1 h 192"/>
                <a:gd name="T72" fmla="*/ 1 w 104"/>
                <a:gd name="T73" fmla="*/ 1 h 192"/>
                <a:gd name="T74" fmla="*/ 1 w 104"/>
                <a:gd name="T75" fmla="*/ 1 h 192"/>
                <a:gd name="T76" fmla="*/ 1 w 104"/>
                <a:gd name="T77" fmla="*/ 1 h 192"/>
                <a:gd name="T78" fmla="*/ 1 w 104"/>
                <a:gd name="T79" fmla="*/ 1 h 192"/>
                <a:gd name="T80" fmla="*/ 1 w 104"/>
                <a:gd name="T81" fmla="*/ 1 h 192"/>
                <a:gd name="T82" fmla="*/ 1 w 104"/>
                <a:gd name="T83" fmla="*/ 1 h 192"/>
                <a:gd name="T84" fmla="*/ 1 w 104"/>
                <a:gd name="T85" fmla="*/ 1 h 192"/>
                <a:gd name="T86" fmla="*/ 1 w 104"/>
                <a:gd name="T87" fmla="*/ 1 h 192"/>
                <a:gd name="T88" fmla="*/ 1 w 104"/>
                <a:gd name="T89" fmla="*/ 1 h 192"/>
                <a:gd name="T90" fmla="*/ 1 w 104"/>
                <a:gd name="T91" fmla="*/ 1 h 192"/>
                <a:gd name="T92" fmla="*/ 1 w 104"/>
                <a:gd name="T93" fmla="*/ 1 h 192"/>
                <a:gd name="T94" fmla="*/ 1 w 104"/>
                <a:gd name="T95" fmla="*/ 1 h 192"/>
                <a:gd name="T96" fmla="*/ 1 w 104"/>
                <a:gd name="T97" fmla="*/ 1 h 192"/>
                <a:gd name="T98" fmla="*/ 1 w 104"/>
                <a:gd name="T99" fmla="*/ 1 h 192"/>
                <a:gd name="T100" fmla="*/ 1 w 104"/>
                <a:gd name="T101" fmla="*/ 1 h 192"/>
                <a:gd name="T102" fmla="*/ 1 w 104"/>
                <a:gd name="T103" fmla="*/ 1 h 192"/>
                <a:gd name="T104" fmla="*/ 1 w 104"/>
                <a:gd name="T105" fmla="*/ 1 h 192"/>
                <a:gd name="T106" fmla="*/ 1 w 104"/>
                <a:gd name="T107" fmla="*/ 1 h 192"/>
                <a:gd name="T108" fmla="*/ 1 w 104"/>
                <a:gd name="T109" fmla="*/ 1 h 192"/>
                <a:gd name="T110" fmla="*/ 1 w 104"/>
                <a:gd name="T111" fmla="*/ 0 h 192"/>
                <a:gd name="T112" fmla="*/ 1 w 104"/>
                <a:gd name="T113" fmla="*/ 0 h 192"/>
                <a:gd name="T114" fmla="*/ 1 w 104"/>
                <a:gd name="T115" fmla="*/ 0 h 192"/>
                <a:gd name="T116" fmla="*/ 1 w 104"/>
                <a:gd name="T117" fmla="*/ 1 h 192"/>
                <a:gd name="T118" fmla="*/ 1 w 104"/>
                <a:gd name="T119" fmla="*/ 1 h 1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4"/>
                <a:gd name="T181" fmla="*/ 0 h 192"/>
                <a:gd name="T182" fmla="*/ 104 w 104"/>
                <a:gd name="T183" fmla="*/ 192 h 1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4" h="192">
                  <a:moveTo>
                    <a:pt x="77" y="4"/>
                  </a:moveTo>
                  <a:lnTo>
                    <a:pt x="74" y="6"/>
                  </a:lnTo>
                  <a:lnTo>
                    <a:pt x="70" y="15"/>
                  </a:lnTo>
                  <a:lnTo>
                    <a:pt x="66" y="19"/>
                  </a:lnTo>
                  <a:lnTo>
                    <a:pt x="64" y="25"/>
                  </a:lnTo>
                  <a:lnTo>
                    <a:pt x="62" y="33"/>
                  </a:lnTo>
                  <a:lnTo>
                    <a:pt x="58" y="38"/>
                  </a:lnTo>
                  <a:lnTo>
                    <a:pt x="55" y="44"/>
                  </a:lnTo>
                  <a:lnTo>
                    <a:pt x="51" y="52"/>
                  </a:lnTo>
                  <a:lnTo>
                    <a:pt x="49" y="59"/>
                  </a:lnTo>
                  <a:lnTo>
                    <a:pt x="45" y="67"/>
                  </a:lnTo>
                  <a:lnTo>
                    <a:pt x="41" y="74"/>
                  </a:lnTo>
                  <a:lnTo>
                    <a:pt x="38" y="84"/>
                  </a:lnTo>
                  <a:lnTo>
                    <a:pt x="34" y="92"/>
                  </a:lnTo>
                  <a:lnTo>
                    <a:pt x="32" y="101"/>
                  </a:lnTo>
                  <a:lnTo>
                    <a:pt x="28" y="109"/>
                  </a:lnTo>
                  <a:lnTo>
                    <a:pt x="24" y="116"/>
                  </a:lnTo>
                  <a:lnTo>
                    <a:pt x="20" y="124"/>
                  </a:lnTo>
                  <a:lnTo>
                    <a:pt x="17" y="133"/>
                  </a:lnTo>
                  <a:lnTo>
                    <a:pt x="15" y="139"/>
                  </a:lnTo>
                  <a:lnTo>
                    <a:pt x="11" y="147"/>
                  </a:lnTo>
                  <a:lnTo>
                    <a:pt x="9" y="154"/>
                  </a:lnTo>
                  <a:lnTo>
                    <a:pt x="7" y="162"/>
                  </a:lnTo>
                  <a:lnTo>
                    <a:pt x="3" y="173"/>
                  </a:lnTo>
                  <a:lnTo>
                    <a:pt x="0" y="183"/>
                  </a:lnTo>
                  <a:lnTo>
                    <a:pt x="0" y="188"/>
                  </a:lnTo>
                  <a:lnTo>
                    <a:pt x="1" y="192"/>
                  </a:lnTo>
                  <a:lnTo>
                    <a:pt x="5" y="190"/>
                  </a:lnTo>
                  <a:lnTo>
                    <a:pt x="13" y="181"/>
                  </a:lnTo>
                  <a:lnTo>
                    <a:pt x="17" y="173"/>
                  </a:lnTo>
                  <a:lnTo>
                    <a:pt x="22" y="166"/>
                  </a:lnTo>
                  <a:lnTo>
                    <a:pt x="28" y="158"/>
                  </a:lnTo>
                  <a:lnTo>
                    <a:pt x="34" y="150"/>
                  </a:lnTo>
                  <a:lnTo>
                    <a:pt x="39" y="139"/>
                  </a:lnTo>
                  <a:lnTo>
                    <a:pt x="45" y="130"/>
                  </a:lnTo>
                  <a:lnTo>
                    <a:pt x="49" y="122"/>
                  </a:lnTo>
                  <a:lnTo>
                    <a:pt x="53" y="116"/>
                  </a:lnTo>
                  <a:lnTo>
                    <a:pt x="57" y="109"/>
                  </a:lnTo>
                  <a:lnTo>
                    <a:pt x="60" y="105"/>
                  </a:lnTo>
                  <a:lnTo>
                    <a:pt x="62" y="101"/>
                  </a:lnTo>
                  <a:lnTo>
                    <a:pt x="64" y="101"/>
                  </a:lnTo>
                  <a:lnTo>
                    <a:pt x="64" y="97"/>
                  </a:lnTo>
                  <a:lnTo>
                    <a:pt x="70" y="88"/>
                  </a:lnTo>
                  <a:lnTo>
                    <a:pt x="74" y="82"/>
                  </a:lnTo>
                  <a:lnTo>
                    <a:pt x="76" y="74"/>
                  </a:lnTo>
                  <a:lnTo>
                    <a:pt x="81" y="67"/>
                  </a:lnTo>
                  <a:lnTo>
                    <a:pt x="85" y="59"/>
                  </a:lnTo>
                  <a:lnTo>
                    <a:pt x="89" y="52"/>
                  </a:lnTo>
                  <a:lnTo>
                    <a:pt x="93" y="44"/>
                  </a:lnTo>
                  <a:lnTo>
                    <a:pt x="96" y="36"/>
                  </a:lnTo>
                  <a:lnTo>
                    <a:pt x="98" y="29"/>
                  </a:lnTo>
                  <a:lnTo>
                    <a:pt x="100" y="23"/>
                  </a:lnTo>
                  <a:lnTo>
                    <a:pt x="102" y="17"/>
                  </a:lnTo>
                  <a:lnTo>
                    <a:pt x="102" y="12"/>
                  </a:lnTo>
                  <a:lnTo>
                    <a:pt x="104" y="10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79" y="0"/>
                  </a:lnTo>
                  <a:lnTo>
                    <a:pt x="77" y="4"/>
                  </a:lnTo>
                  <a:close/>
                </a:path>
              </a:pathLst>
            </a:custGeom>
            <a:solidFill>
              <a:srgbClr val="7A94A8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3" name="Freeform 93"/>
            <p:cNvSpPr>
              <a:spLocks/>
            </p:cNvSpPr>
            <p:nvPr/>
          </p:nvSpPr>
          <p:spPr bwMode="auto">
            <a:xfrm>
              <a:off x="2736" y="1817"/>
              <a:ext cx="103" cy="238"/>
            </a:xfrm>
            <a:custGeom>
              <a:avLst/>
              <a:gdLst>
                <a:gd name="T0" fmla="*/ 0 w 205"/>
                <a:gd name="T1" fmla="*/ 1 h 475"/>
                <a:gd name="T2" fmla="*/ 0 w 205"/>
                <a:gd name="T3" fmla="*/ 1 h 475"/>
                <a:gd name="T4" fmla="*/ 0 w 205"/>
                <a:gd name="T5" fmla="*/ 1 h 475"/>
                <a:gd name="T6" fmla="*/ 1 w 205"/>
                <a:gd name="T7" fmla="*/ 1 h 475"/>
                <a:gd name="T8" fmla="*/ 1 w 205"/>
                <a:gd name="T9" fmla="*/ 1 h 475"/>
                <a:gd name="T10" fmla="*/ 1 w 205"/>
                <a:gd name="T11" fmla="*/ 1 h 475"/>
                <a:gd name="T12" fmla="*/ 1 w 205"/>
                <a:gd name="T13" fmla="*/ 1 h 475"/>
                <a:gd name="T14" fmla="*/ 1 w 205"/>
                <a:gd name="T15" fmla="*/ 1 h 475"/>
                <a:gd name="T16" fmla="*/ 1 w 205"/>
                <a:gd name="T17" fmla="*/ 1 h 475"/>
                <a:gd name="T18" fmla="*/ 1 w 205"/>
                <a:gd name="T19" fmla="*/ 1 h 475"/>
                <a:gd name="T20" fmla="*/ 1 w 205"/>
                <a:gd name="T21" fmla="*/ 2 h 475"/>
                <a:gd name="T22" fmla="*/ 1 w 205"/>
                <a:gd name="T23" fmla="*/ 2 h 475"/>
                <a:gd name="T24" fmla="*/ 1 w 205"/>
                <a:gd name="T25" fmla="*/ 2 h 475"/>
                <a:gd name="T26" fmla="*/ 1 w 205"/>
                <a:gd name="T27" fmla="*/ 2 h 475"/>
                <a:gd name="T28" fmla="*/ 1 w 205"/>
                <a:gd name="T29" fmla="*/ 2 h 475"/>
                <a:gd name="T30" fmla="*/ 1 w 205"/>
                <a:gd name="T31" fmla="*/ 2 h 475"/>
                <a:gd name="T32" fmla="*/ 1 w 205"/>
                <a:gd name="T33" fmla="*/ 2 h 475"/>
                <a:gd name="T34" fmla="*/ 1 w 205"/>
                <a:gd name="T35" fmla="*/ 2 h 475"/>
                <a:gd name="T36" fmla="*/ 1 w 205"/>
                <a:gd name="T37" fmla="*/ 2 h 475"/>
                <a:gd name="T38" fmla="*/ 1 w 205"/>
                <a:gd name="T39" fmla="*/ 2 h 475"/>
                <a:gd name="T40" fmla="*/ 1 w 205"/>
                <a:gd name="T41" fmla="*/ 2 h 475"/>
                <a:gd name="T42" fmla="*/ 1 w 205"/>
                <a:gd name="T43" fmla="*/ 2 h 475"/>
                <a:gd name="T44" fmla="*/ 1 w 205"/>
                <a:gd name="T45" fmla="*/ 2 h 475"/>
                <a:gd name="T46" fmla="*/ 1 w 205"/>
                <a:gd name="T47" fmla="*/ 2 h 475"/>
                <a:gd name="T48" fmla="*/ 1 w 205"/>
                <a:gd name="T49" fmla="*/ 2 h 475"/>
                <a:gd name="T50" fmla="*/ 1 w 205"/>
                <a:gd name="T51" fmla="*/ 2 h 475"/>
                <a:gd name="T52" fmla="*/ 1 w 205"/>
                <a:gd name="T53" fmla="*/ 2 h 475"/>
                <a:gd name="T54" fmla="*/ 1 w 205"/>
                <a:gd name="T55" fmla="*/ 2 h 475"/>
                <a:gd name="T56" fmla="*/ 1 w 205"/>
                <a:gd name="T57" fmla="*/ 2 h 475"/>
                <a:gd name="T58" fmla="*/ 1 w 205"/>
                <a:gd name="T59" fmla="*/ 2 h 475"/>
                <a:gd name="T60" fmla="*/ 1 w 205"/>
                <a:gd name="T61" fmla="*/ 2 h 475"/>
                <a:gd name="T62" fmla="*/ 1 w 205"/>
                <a:gd name="T63" fmla="*/ 2 h 475"/>
                <a:gd name="T64" fmla="*/ 1 w 205"/>
                <a:gd name="T65" fmla="*/ 1 h 475"/>
                <a:gd name="T66" fmla="*/ 1 w 205"/>
                <a:gd name="T67" fmla="*/ 1 h 475"/>
                <a:gd name="T68" fmla="*/ 1 w 205"/>
                <a:gd name="T69" fmla="*/ 1 h 475"/>
                <a:gd name="T70" fmla="*/ 1 w 205"/>
                <a:gd name="T71" fmla="*/ 1 h 475"/>
                <a:gd name="T72" fmla="*/ 1 w 205"/>
                <a:gd name="T73" fmla="*/ 1 h 475"/>
                <a:gd name="T74" fmla="*/ 1 w 205"/>
                <a:gd name="T75" fmla="*/ 1 h 475"/>
                <a:gd name="T76" fmla="*/ 1 w 205"/>
                <a:gd name="T77" fmla="*/ 1 h 475"/>
                <a:gd name="T78" fmla="*/ 1 w 205"/>
                <a:gd name="T79" fmla="*/ 1 h 475"/>
                <a:gd name="T80" fmla="*/ 1 w 205"/>
                <a:gd name="T81" fmla="*/ 1 h 475"/>
                <a:gd name="T82" fmla="*/ 1 w 205"/>
                <a:gd name="T83" fmla="*/ 1 h 475"/>
                <a:gd name="T84" fmla="*/ 1 w 205"/>
                <a:gd name="T85" fmla="*/ 1 h 475"/>
                <a:gd name="T86" fmla="*/ 1 w 205"/>
                <a:gd name="T87" fmla="*/ 1 h 475"/>
                <a:gd name="T88" fmla="*/ 1 w 205"/>
                <a:gd name="T89" fmla="*/ 1 h 475"/>
                <a:gd name="T90" fmla="*/ 1 w 205"/>
                <a:gd name="T91" fmla="*/ 1 h 47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5"/>
                <a:gd name="T139" fmla="*/ 0 h 475"/>
                <a:gd name="T140" fmla="*/ 205 w 205"/>
                <a:gd name="T141" fmla="*/ 475 h 47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5" h="475">
                  <a:moveTo>
                    <a:pt x="4" y="36"/>
                  </a:moveTo>
                  <a:lnTo>
                    <a:pt x="2" y="38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0" y="61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0" y="87"/>
                  </a:lnTo>
                  <a:lnTo>
                    <a:pt x="2" y="95"/>
                  </a:lnTo>
                  <a:lnTo>
                    <a:pt x="2" y="100"/>
                  </a:lnTo>
                  <a:lnTo>
                    <a:pt x="2" y="106"/>
                  </a:lnTo>
                  <a:lnTo>
                    <a:pt x="4" y="112"/>
                  </a:lnTo>
                  <a:lnTo>
                    <a:pt x="4" y="119"/>
                  </a:lnTo>
                  <a:lnTo>
                    <a:pt x="4" y="127"/>
                  </a:lnTo>
                  <a:lnTo>
                    <a:pt x="6" y="133"/>
                  </a:lnTo>
                  <a:lnTo>
                    <a:pt x="6" y="140"/>
                  </a:lnTo>
                  <a:lnTo>
                    <a:pt x="9" y="150"/>
                  </a:lnTo>
                  <a:lnTo>
                    <a:pt x="9" y="156"/>
                  </a:lnTo>
                  <a:lnTo>
                    <a:pt x="11" y="163"/>
                  </a:lnTo>
                  <a:lnTo>
                    <a:pt x="11" y="171"/>
                  </a:lnTo>
                  <a:lnTo>
                    <a:pt x="13" y="180"/>
                  </a:lnTo>
                  <a:lnTo>
                    <a:pt x="15" y="188"/>
                  </a:lnTo>
                  <a:lnTo>
                    <a:pt x="17" y="197"/>
                  </a:lnTo>
                  <a:lnTo>
                    <a:pt x="19" y="205"/>
                  </a:lnTo>
                  <a:lnTo>
                    <a:pt x="23" y="214"/>
                  </a:lnTo>
                  <a:lnTo>
                    <a:pt x="23" y="220"/>
                  </a:lnTo>
                  <a:lnTo>
                    <a:pt x="27" y="230"/>
                  </a:lnTo>
                  <a:lnTo>
                    <a:pt x="27" y="237"/>
                  </a:lnTo>
                  <a:lnTo>
                    <a:pt x="30" y="247"/>
                  </a:lnTo>
                  <a:lnTo>
                    <a:pt x="32" y="254"/>
                  </a:lnTo>
                  <a:lnTo>
                    <a:pt x="34" y="264"/>
                  </a:lnTo>
                  <a:lnTo>
                    <a:pt x="36" y="272"/>
                  </a:lnTo>
                  <a:lnTo>
                    <a:pt x="40" y="281"/>
                  </a:lnTo>
                  <a:lnTo>
                    <a:pt x="42" y="287"/>
                  </a:lnTo>
                  <a:lnTo>
                    <a:pt x="46" y="296"/>
                  </a:lnTo>
                  <a:lnTo>
                    <a:pt x="48" y="304"/>
                  </a:lnTo>
                  <a:lnTo>
                    <a:pt x="51" y="313"/>
                  </a:lnTo>
                  <a:lnTo>
                    <a:pt x="53" y="321"/>
                  </a:lnTo>
                  <a:lnTo>
                    <a:pt x="57" y="329"/>
                  </a:lnTo>
                  <a:lnTo>
                    <a:pt x="61" y="336"/>
                  </a:lnTo>
                  <a:lnTo>
                    <a:pt x="65" y="346"/>
                  </a:lnTo>
                  <a:lnTo>
                    <a:pt x="68" y="351"/>
                  </a:lnTo>
                  <a:lnTo>
                    <a:pt x="70" y="359"/>
                  </a:lnTo>
                  <a:lnTo>
                    <a:pt x="74" y="367"/>
                  </a:lnTo>
                  <a:lnTo>
                    <a:pt x="78" y="374"/>
                  </a:lnTo>
                  <a:lnTo>
                    <a:pt x="82" y="380"/>
                  </a:lnTo>
                  <a:lnTo>
                    <a:pt x="84" y="387"/>
                  </a:lnTo>
                  <a:lnTo>
                    <a:pt x="89" y="393"/>
                  </a:lnTo>
                  <a:lnTo>
                    <a:pt x="93" y="401"/>
                  </a:lnTo>
                  <a:lnTo>
                    <a:pt x="101" y="410"/>
                  </a:lnTo>
                  <a:lnTo>
                    <a:pt x="110" y="422"/>
                  </a:lnTo>
                  <a:lnTo>
                    <a:pt x="118" y="433"/>
                  </a:lnTo>
                  <a:lnTo>
                    <a:pt x="129" y="443"/>
                  </a:lnTo>
                  <a:lnTo>
                    <a:pt x="137" y="448"/>
                  </a:lnTo>
                  <a:lnTo>
                    <a:pt x="144" y="454"/>
                  </a:lnTo>
                  <a:lnTo>
                    <a:pt x="152" y="458"/>
                  </a:lnTo>
                  <a:lnTo>
                    <a:pt x="160" y="464"/>
                  </a:lnTo>
                  <a:lnTo>
                    <a:pt x="165" y="467"/>
                  </a:lnTo>
                  <a:lnTo>
                    <a:pt x="171" y="471"/>
                  </a:lnTo>
                  <a:lnTo>
                    <a:pt x="177" y="473"/>
                  </a:lnTo>
                  <a:lnTo>
                    <a:pt x="182" y="475"/>
                  </a:lnTo>
                  <a:lnTo>
                    <a:pt x="190" y="475"/>
                  </a:lnTo>
                  <a:lnTo>
                    <a:pt x="198" y="475"/>
                  </a:lnTo>
                  <a:lnTo>
                    <a:pt x="202" y="473"/>
                  </a:lnTo>
                  <a:lnTo>
                    <a:pt x="205" y="469"/>
                  </a:lnTo>
                  <a:lnTo>
                    <a:pt x="205" y="464"/>
                  </a:lnTo>
                  <a:lnTo>
                    <a:pt x="205" y="458"/>
                  </a:lnTo>
                  <a:lnTo>
                    <a:pt x="205" y="454"/>
                  </a:lnTo>
                  <a:lnTo>
                    <a:pt x="203" y="448"/>
                  </a:lnTo>
                  <a:lnTo>
                    <a:pt x="198" y="441"/>
                  </a:lnTo>
                  <a:lnTo>
                    <a:pt x="192" y="435"/>
                  </a:lnTo>
                  <a:lnTo>
                    <a:pt x="186" y="431"/>
                  </a:lnTo>
                  <a:lnTo>
                    <a:pt x="181" y="427"/>
                  </a:lnTo>
                  <a:lnTo>
                    <a:pt x="175" y="426"/>
                  </a:lnTo>
                  <a:lnTo>
                    <a:pt x="171" y="420"/>
                  </a:lnTo>
                  <a:lnTo>
                    <a:pt x="165" y="414"/>
                  </a:lnTo>
                  <a:lnTo>
                    <a:pt x="163" y="408"/>
                  </a:lnTo>
                  <a:lnTo>
                    <a:pt x="158" y="397"/>
                  </a:lnTo>
                  <a:lnTo>
                    <a:pt x="156" y="387"/>
                  </a:lnTo>
                  <a:lnTo>
                    <a:pt x="150" y="378"/>
                  </a:lnTo>
                  <a:lnTo>
                    <a:pt x="146" y="367"/>
                  </a:lnTo>
                  <a:lnTo>
                    <a:pt x="143" y="357"/>
                  </a:lnTo>
                  <a:lnTo>
                    <a:pt x="143" y="351"/>
                  </a:lnTo>
                  <a:lnTo>
                    <a:pt x="141" y="344"/>
                  </a:lnTo>
                  <a:lnTo>
                    <a:pt x="139" y="338"/>
                  </a:lnTo>
                  <a:lnTo>
                    <a:pt x="135" y="329"/>
                  </a:lnTo>
                  <a:lnTo>
                    <a:pt x="135" y="321"/>
                  </a:lnTo>
                  <a:lnTo>
                    <a:pt x="133" y="313"/>
                  </a:lnTo>
                  <a:lnTo>
                    <a:pt x="131" y="308"/>
                  </a:lnTo>
                  <a:lnTo>
                    <a:pt x="129" y="298"/>
                  </a:lnTo>
                  <a:lnTo>
                    <a:pt x="127" y="291"/>
                  </a:lnTo>
                  <a:lnTo>
                    <a:pt x="124" y="281"/>
                  </a:lnTo>
                  <a:lnTo>
                    <a:pt x="124" y="273"/>
                  </a:lnTo>
                  <a:lnTo>
                    <a:pt x="122" y="264"/>
                  </a:lnTo>
                  <a:lnTo>
                    <a:pt x="120" y="256"/>
                  </a:lnTo>
                  <a:lnTo>
                    <a:pt x="118" y="247"/>
                  </a:lnTo>
                  <a:lnTo>
                    <a:pt x="116" y="239"/>
                  </a:lnTo>
                  <a:lnTo>
                    <a:pt x="112" y="230"/>
                  </a:lnTo>
                  <a:lnTo>
                    <a:pt x="112" y="222"/>
                  </a:lnTo>
                  <a:lnTo>
                    <a:pt x="110" y="211"/>
                  </a:lnTo>
                  <a:lnTo>
                    <a:pt x="108" y="203"/>
                  </a:lnTo>
                  <a:lnTo>
                    <a:pt x="105" y="194"/>
                  </a:lnTo>
                  <a:lnTo>
                    <a:pt x="105" y="186"/>
                  </a:lnTo>
                  <a:lnTo>
                    <a:pt x="101" y="176"/>
                  </a:lnTo>
                  <a:lnTo>
                    <a:pt x="101" y="169"/>
                  </a:lnTo>
                  <a:lnTo>
                    <a:pt x="99" y="159"/>
                  </a:lnTo>
                  <a:lnTo>
                    <a:pt x="95" y="152"/>
                  </a:lnTo>
                  <a:lnTo>
                    <a:pt x="93" y="144"/>
                  </a:lnTo>
                  <a:lnTo>
                    <a:pt x="93" y="137"/>
                  </a:lnTo>
                  <a:lnTo>
                    <a:pt x="91" y="129"/>
                  </a:lnTo>
                  <a:lnTo>
                    <a:pt x="89" y="121"/>
                  </a:lnTo>
                  <a:lnTo>
                    <a:pt x="87" y="114"/>
                  </a:lnTo>
                  <a:lnTo>
                    <a:pt x="86" y="106"/>
                  </a:lnTo>
                  <a:lnTo>
                    <a:pt x="82" y="99"/>
                  </a:lnTo>
                  <a:lnTo>
                    <a:pt x="82" y="91"/>
                  </a:lnTo>
                  <a:lnTo>
                    <a:pt x="78" y="83"/>
                  </a:lnTo>
                  <a:lnTo>
                    <a:pt x="78" y="80"/>
                  </a:lnTo>
                  <a:lnTo>
                    <a:pt x="76" y="72"/>
                  </a:lnTo>
                  <a:lnTo>
                    <a:pt x="74" y="64"/>
                  </a:lnTo>
                  <a:lnTo>
                    <a:pt x="72" y="59"/>
                  </a:lnTo>
                  <a:lnTo>
                    <a:pt x="70" y="55"/>
                  </a:lnTo>
                  <a:lnTo>
                    <a:pt x="68" y="43"/>
                  </a:lnTo>
                  <a:lnTo>
                    <a:pt x="65" y="36"/>
                  </a:lnTo>
                  <a:lnTo>
                    <a:pt x="61" y="28"/>
                  </a:lnTo>
                  <a:lnTo>
                    <a:pt x="57" y="22"/>
                  </a:lnTo>
                  <a:lnTo>
                    <a:pt x="51" y="13"/>
                  </a:lnTo>
                  <a:lnTo>
                    <a:pt x="44" y="5"/>
                  </a:lnTo>
                  <a:lnTo>
                    <a:pt x="38" y="2"/>
                  </a:lnTo>
                  <a:lnTo>
                    <a:pt x="34" y="0"/>
                  </a:lnTo>
                  <a:lnTo>
                    <a:pt x="23" y="2"/>
                  </a:lnTo>
                  <a:lnTo>
                    <a:pt x="17" y="7"/>
                  </a:lnTo>
                  <a:lnTo>
                    <a:pt x="9" y="17"/>
                  </a:lnTo>
                  <a:lnTo>
                    <a:pt x="6" y="24"/>
                  </a:lnTo>
                  <a:lnTo>
                    <a:pt x="4" y="34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4" name="Freeform 94"/>
            <p:cNvSpPr>
              <a:spLocks/>
            </p:cNvSpPr>
            <p:nvPr/>
          </p:nvSpPr>
          <p:spPr bwMode="auto">
            <a:xfrm>
              <a:off x="2933" y="1551"/>
              <a:ext cx="181" cy="27"/>
            </a:xfrm>
            <a:custGeom>
              <a:avLst/>
              <a:gdLst>
                <a:gd name="T0" fmla="*/ 0 w 363"/>
                <a:gd name="T1" fmla="*/ 1 h 54"/>
                <a:gd name="T2" fmla="*/ 0 w 363"/>
                <a:gd name="T3" fmla="*/ 1 h 54"/>
                <a:gd name="T4" fmla="*/ 0 w 363"/>
                <a:gd name="T5" fmla="*/ 1 h 54"/>
                <a:gd name="T6" fmla="*/ 0 w 363"/>
                <a:gd name="T7" fmla="*/ 1 h 54"/>
                <a:gd name="T8" fmla="*/ 0 w 363"/>
                <a:gd name="T9" fmla="*/ 1 h 54"/>
                <a:gd name="T10" fmla="*/ 0 w 363"/>
                <a:gd name="T11" fmla="*/ 1 h 54"/>
                <a:gd name="T12" fmla="*/ 0 w 363"/>
                <a:gd name="T13" fmla="*/ 1 h 54"/>
                <a:gd name="T14" fmla="*/ 0 w 363"/>
                <a:gd name="T15" fmla="*/ 1 h 54"/>
                <a:gd name="T16" fmla="*/ 0 w 363"/>
                <a:gd name="T17" fmla="*/ 1 h 54"/>
                <a:gd name="T18" fmla="*/ 0 w 363"/>
                <a:gd name="T19" fmla="*/ 0 h 54"/>
                <a:gd name="T20" fmla="*/ 0 w 363"/>
                <a:gd name="T21" fmla="*/ 0 h 54"/>
                <a:gd name="T22" fmla="*/ 0 w 363"/>
                <a:gd name="T23" fmla="*/ 0 h 54"/>
                <a:gd name="T24" fmla="*/ 0 w 363"/>
                <a:gd name="T25" fmla="*/ 0 h 54"/>
                <a:gd name="T26" fmla="*/ 0 w 363"/>
                <a:gd name="T27" fmla="*/ 0 h 54"/>
                <a:gd name="T28" fmla="*/ 0 w 363"/>
                <a:gd name="T29" fmla="*/ 0 h 54"/>
                <a:gd name="T30" fmla="*/ 1 w 363"/>
                <a:gd name="T31" fmla="*/ 0 h 54"/>
                <a:gd name="T32" fmla="*/ 1 w 363"/>
                <a:gd name="T33" fmla="*/ 1 h 54"/>
                <a:gd name="T34" fmla="*/ 1 w 363"/>
                <a:gd name="T35" fmla="*/ 1 h 54"/>
                <a:gd name="T36" fmla="*/ 1 w 363"/>
                <a:gd name="T37" fmla="*/ 1 h 54"/>
                <a:gd name="T38" fmla="*/ 1 w 363"/>
                <a:gd name="T39" fmla="*/ 1 h 54"/>
                <a:gd name="T40" fmla="*/ 1 w 363"/>
                <a:gd name="T41" fmla="*/ 1 h 54"/>
                <a:gd name="T42" fmla="*/ 1 w 363"/>
                <a:gd name="T43" fmla="*/ 1 h 54"/>
                <a:gd name="T44" fmla="*/ 1 w 363"/>
                <a:gd name="T45" fmla="*/ 1 h 54"/>
                <a:gd name="T46" fmla="*/ 1 w 363"/>
                <a:gd name="T47" fmla="*/ 1 h 54"/>
                <a:gd name="T48" fmla="*/ 1 w 363"/>
                <a:gd name="T49" fmla="*/ 1 h 54"/>
                <a:gd name="T50" fmla="*/ 1 w 363"/>
                <a:gd name="T51" fmla="*/ 1 h 54"/>
                <a:gd name="T52" fmla="*/ 1 w 363"/>
                <a:gd name="T53" fmla="*/ 1 h 54"/>
                <a:gd name="T54" fmla="*/ 1 w 363"/>
                <a:gd name="T55" fmla="*/ 1 h 54"/>
                <a:gd name="T56" fmla="*/ 0 w 363"/>
                <a:gd name="T57" fmla="*/ 1 h 54"/>
                <a:gd name="T58" fmla="*/ 0 w 363"/>
                <a:gd name="T59" fmla="*/ 1 h 54"/>
                <a:gd name="T60" fmla="*/ 0 w 363"/>
                <a:gd name="T61" fmla="*/ 1 h 54"/>
                <a:gd name="T62" fmla="*/ 0 w 363"/>
                <a:gd name="T63" fmla="*/ 1 h 54"/>
                <a:gd name="T64" fmla="*/ 0 w 363"/>
                <a:gd name="T65" fmla="*/ 1 h 54"/>
                <a:gd name="T66" fmla="*/ 0 w 363"/>
                <a:gd name="T67" fmla="*/ 1 h 54"/>
                <a:gd name="T68" fmla="*/ 0 w 363"/>
                <a:gd name="T69" fmla="*/ 1 h 54"/>
                <a:gd name="T70" fmla="*/ 0 w 363"/>
                <a:gd name="T71" fmla="*/ 1 h 54"/>
                <a:gd name="T72" fmla="*/ 0 w 363"/>
                <a:gd name="T73" fmla="*/ 1 h 54"/>
                <a:gd name="T74" fmla="*/ 0 w 363"/>
                <a:gd name="T75" fmla="*/ 1 h 54"/>
                <a:gd name="T76" fmla="*/ 0 w 363"/>
                <a:gd name="T77" fmla="*/ 1 h 54"/>
                <a:gd name="T78" fmla="*/ 0 w 363"/>
                <a:gd name="T79" fmla="*/ 1 h 54"/>
                <a:gd name="T80" fmla="*/ 0 w 363"/>
                <a:gd name="T81" fmla="*/ 1 h 54"/>
                <a:gd name="T82" fmla="*/ 0 w 363"/>
                <a:gd name="T83" fmla="*/ 1 h 54"/>
                <a:gd name="T84" fmla="*/ 0 w 363"/>
                <a:gd name="T85" fmla="*/ 1 h 54"/>
                <a:gd name="T86" fmla="*/ 0 w 363"/>
                <a:gd name="T87" fmla="*/ 1 h 54"/>
                <a:gd name="T88" fmla="*/ 0 w 363"/>
                <a:gd name="T89" fmla="*/ 1 h 54"/>
                <a:gd name="T90" fmla="*/ 0 w 363"/>
                <a:gd name="T91" fmla="*/ 1 h 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63"/>
                <a:gd name="T139" fmla="*/ 0 h 54"/>
                <a:gd name="T140" fmla="*/ 363 w 363"/>
                <a:gd name="T141" fmla="*/ 54 h 5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63" h="54">
                  <a:moveTo>
                    <a:pt x="17" y="35"/>
                  </a:moveTo>
                  <a:lnTo>
                    <a:pt x="19" y="31"/>
                  </a:lnTo>
                  <a:lnTo>
                    <a:pt x="28" y="27"/>
                  </a:lnTo>
                  <a:lnTo>
                    <a:pt x="32" y="25"/>
                  </a:lnTo>
                  <a:lnTo>
                    <a:pt x="39" y="23"/>
                  </a:lnTo>
                  <a:lnTo>
                    <a:pt x="45" y="21"/>
                  </a:lnTo>
                  <a:lnTo>
                    <a:pt x="55" y="19"/>
                  </a:lnTo>
                  <a:lnTo>
                    <a:pt x="62" y="17"/>
                  </a:lnTo>
                  <a:lnTo>
                    <a:pt x="72" y="16"/>
                  </a:lnTo>
                  <a:lnTo>
                    <a:pt x="81" y="12"/>
                  </a:lnTo>
                  <a:lnTo>
                    <a:pt x="93" y="12"/>
                  </a:lnTo>
                  <a:lnTo>
                    <a:pt x="104" y="8"/>
                  </a:lnTo>
                  <a:lnTo>
                    <a:pt x="115" y="8"/>
                  </a:lnTo>
                  <a:lnTo>
                    <a:pt x="121" y="6"/>
                  </a:lnTo>
                  <a:lnTo>
                    <a:pt x="129" y="6"/>
                  </a:lnTo>
                  <a:lnTo>
                    <a:pt x="134" y="6"/>
                  </a:lnTo>
                  <a:lnTo>
                    <a:pt x="142" y="6"/>
                  </a:lnTo>
                  <a:lnTo>
                    <a:pt x="153" y="2"/>
                  </a:lnTo>
                  <a:lnTo>
                    <a:pt x="165" y="2"/>
                  </a:lnTo>
                  <a:lnTo>
                    <a:pt x="171" y="0"/>
                  </a:lnTo>
                  <a:lnTo>
                    <a:pt x="178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203" y="0"/>
                  </a:lnTo>
                  <a:lnTo>
                    <a:pt x="216" y="0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3" y="0"/>
                  </a:lnTo>
                  <a:lnTo>
                    <a:pt x="241" y="0"/>
                  </a:lnTo>
                  <a:lnTo>
                    <a:pt x="252" y="0"/>
                  </a:lnTo>
                  <a:lnTo>
                    <a:pt x="264" y="0"/>
                  </a:lnTo>
                  <a:lnTo>
                    <a:pt x="273" y="0"/>
                  </a:lnTo>
                  <a:lnTo>
                    <a:pt x="285" y="2"/>
                  </a:lnTo>
                  <a:lnTo>
                    <a:pt x="294" y="4"/>
                  </a:lnTo>
                  <a:lnTo>
                    <a:pt x="304" y="6"/>
                  </a:lnTo>
                  <a:lnTo>
                    <a:pt x="311" y="8"/>
                  </a:lnTo>
                  <a:lnTo>
                    <a:pt x="319" y="12"/>
                  </a:lnTo>
                  <a:lnTo>
                    <a:pt x="328" y="16"/>
                  </a:lnTo>
                  <a:lnTo>
                    <a:pt x="340" y="19"/>
                  </a:lnTo>
                  <a:lnTo>
                    <a:pt x="346" y="23"/>
                  </a:lnTo>
                  <a:lnTo>
                    <a:pt x="353" y="25"/>
                  </a:lnTo>
                  <a:lnTo>
                    <a:pt x="359" y="29"/>
                  </a:lnTo>
                  <a:lnTo>
                    <a:pt x="363" y="31"/>
                  </a:lnTo>
                  <a:lnTo>
                    <a:pt x="359" y="29"/>
                  </a:lnTo>
                  <a:lnTo>
                    <a:pt x="355" y="29"/>
                  </a:lnTo>
                  <a:lnTo>
                    <a:pt x="353" y="29"/>
                  </a:lnTo>
                  <a:lnTo>
                    <a:pt x="351" y="29"/>
                  </a:lnTo>
                  <a:lnTo>
                    <a:pt x="347" y="29"/>
                  </a:lnTo>
                  <a:lnTo>
                    <a:pt x="342" y="29"/>
                  </a:lnTo>
                  <a:lnTo>
                    <a:pt x="334" y="29"/>
                  </a:lnTo>
                  <a:lnTo>
                    <a:pt x="325" y="29"/>
                  </a:lnTo>
                  <a:lnTo>
                    <a:pt x="313" y="29"/>
                  </a:lnTo>
                  <a:lnTo>
                    <a:pt x="306" y="29"/>
                  </a:lnTo>
                  <a:lnTo>
                    <a:pt x="292" y="29"/>
                  </a:lnTo>
                  <a:lnTo>
                    <a:pt x="281" y="29"/>
                  </a:lnTo>
                  <a:lnTo>
                    <a:pt x="269" y="29"/>
                  </a:lnTo>
                  <a:lnTo>
                    <a:pt x="258" y="29"/>
                  </a:lnTo>
                  <a:lnTo>
                    <a:pt x="250" y="29"/>
                  </a:lnTo>
                  <a:lnTo>
                    <a:pt x="243" y="29"/>
                  </a:lnTo>
                  <a:lnTo>
                    <a:pt x="239" y="29"/>
                  </a:lnTo>
                  <a:lnTo>
                    <a:pt x="233" y="29"/>
                  </a:lnTo>
                  <a:lnTo>
                    <a:pt x="220" y="29"/>
                  </a:lnTo>
                  <a:lnTo>
                    <a:pt x="211" y="31"/>
                  </a:lnTo>
                  <a:lnTo>
                    <a:pt x="203" y="31"/>
                  </a:lnTo>
                  <a:lnTo>
                    <a:pt x="195" y="31"/>
                  </a:lnTo>
                  <a:lnTo>
                    <a:pt x="188" y="31"/>
                  </a:lnTo>
                  <a:lnTo>
                    <a:pt x="182" y="31"/>
                  </a:lnTo>
                  <a:lnTo>
                    <a:pt x="174" y="31"/>
                  </a:lnTo>
                  <a:lnTo>
                    <a:pt x="165" y="33"/>
                  </a:lnTo>
                  <a:lnTo>
                    <a:pt x="157" y="35"/>
                  </a:lnTo>
                  <a:lnTo>
                    <a:pt x="150" y="35"/>
                  </a:lnTo>
                  <a:lnTo>
                    <a:pt x="140" y="35"/>
                  </a:lnTo>
                  <a:lnTo>
                    <a:pt x="131" y="36"/>
                  </a:lnTo>
                  <a:lnTo>
                    <a:pt x="123" y="36"/>
                  </a:lnTo>
                  <a:lnTo>
                    <a:pt x="114" y="38"/>
                  </a:lnTo>
                  <a:lnTo>
                    <a:pt x="106" y="38"/>
                  </a:lnTo>
                  <a:lnTo>
                    <a:pt x="98" y="40"/>
                  </a:lnTo>
                  <a:lnTo>
                    <a:pt x="89" y="40"/>
                  </a:lnTo>
                  <a:lnTo>
                    <a:pt x="81" y="42"/>
                  </a:lnTo>
                  <a:lnTo>
                    <a:pt x="72" y="42"/>
                  </a:lnTo>
                  <a:lnTo>
                    <a:pt x="64" y="44"/>
                  </a:lnTo>
                  <a:lnTo>
                    <a:pt x="55" y="46"/>
                  </a:lnTo>
                  <a:lnTo>
                    <a:pt x="47" y="46"/>
                  </a:lnTo>
                  <a:lnTo>
                    <a:pt x="41" y="46"/>
                  </a:lnTo>
                  <a:lnTo>
                    <a:pt x="34" y="48"/>
                  </a:lnTo>
                  <a:lnTo>
                    <a:pt x="28" y="48"/>
                  </a:lnTo>
                  <a:lnTo>
                    <a:pt x="22" y="50"/>
                  </a:lnTo>
                  <a:lnTo>
                    <a:pt x="11" y="52"/>
                  </a:lnTo>
                  <a:lnTo>
                    <a:pt x="5" y="52"/>
                  </a:lnTo>
                  <a:lnTo>
                    <a:pt x="0" y="54"/>
                  </a:lnTo>
                  <a:lnTo>
                    <a:pt x="17" y="3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5" name="Freeform 95"/>
            <p:cNvSpPr>
              <a:spLocks/>
            </p:cNvSpPr>
            <p:nvPr/>
          </p:nvSpPr>
          <p:spPr bwMode="auto">
            <a:xfrm>
              <a:off x="3062" y="2640"/>
              <a:ext cx="43" cy="11"/>
            </a:xfrm>
            <a:custGeom>
              <a:avLst/>
              <a:gdLst>
                <a:gd name="T0" fmla="*/ 1 w 86"/>
                <a:gd name="T1" fmla="*/ 0 h 21"/>
                <a:gd name="T2" fmla="*/ 1 w 86"/>
                <a:gd name="T3" fmla="*/ 1 h 21"/>
                <a:gd name="T4" fmla="*/ 0 w 86"/>
                <a:gd name="T5" fmla="*/ 1 h 21"/>
                <a:gd name="T6" fmla="*/ 1 w 86"/>
                <a:gd name="T7" fmla="*/ 0 h 21"/>
                <a:gd name="T8" fmla="*/ 1 w 86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21"/>
                <a:gd name="T17" fmla="*/ 86 w 86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21">
                  <a:moveTo>
                    <a:pt x="8" y="0"/>
                  </a:moveTo>
                  <a:lnTo>
                    <a:pt x="86" y="21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6F5FA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2001" name="WordArt 97"/>
          <p:cNvSpPr>
            <a:spLocks noChangeArrowheads="1" noChangeShapeType="1" noTextEdit="1"/>
          </p:cNvSpPr>
          <p:nvPr/>
        </p:nvSpPr>
        <p:spPr bwMode="auto">
          <a:xfrm>
            <a:off x="1295400" y="6324600"/>
            <a:ext cx="762000" cy="7620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1177908"/>
              </a:avLst>
            </a:prstTxWarp>
          </a:bodyPr>
          <a:lstStyle/>
          <a:p>
            <a:pPr algn="ctr"/>
            <a:r>
              <a:rPr lang="en-US" sz="800" b="1" kern="10">
                <a:ln w="9525">
                  <a:noFill/>
                  <a:round/>
                  <a:headEnd/>
                  <a:tailEnd/>
                </a:ln>
                <a:solidFill>
                  <a:srgbClr val="7BBFED">
                    <a:alpha val="25098"/>
                  </a:srgbClr>
                </a:solidFill>
                <a:latin typeface="Arial Black"/>
              </a:rPr>
              <a:t>Mr. Fetch's Earth Science Class</a:t>
            </a:r>
          </a:p>
        </p:txBody>
      </p:sp>
      <p:sp>
        <p:nvSpPr>
          <p:cNvPr id="32775" name="Rectangle 98"/>
          <p:cNvSpPr>
            <a:spLocks noChangeArrowheads="1"/>
          </p:cNvSpPr>
          <p:nvPr/>
        </p:nvSpPr>
        <p:spPr bwMode="auto">
          <a:xfrm>
            <a:off x="1524001" y="15345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32776" name="Text Box 100"/>
          <p:cNvSpPr txBox="1">
            <a:spLocks noChangeArrowheads="1"/>
          </p:cNvSpPr>
          <p:nvPr/>
        </p:nvSpPr>
        <p:spPr bwMode="auto">
          <a:xfrm>
            <a:off x="2806701" y="1303339"/>
            <a:ext cx="76295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sz="2000" b="1">
              <a:latin typeface="Franklin Gothic Medium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000" b="1" i="1">
              <a:latin typeface="Franklin Gothic Medium" pitchFamily="34" charset="0"/>
            </a:endParaRPr>
          </a:p>
        </p:txBody>
      </p:sp>
      <p:pic>
        <p:nvPicPr>
          <p:cNvPr id="32777" name="Picture 102" descr="South Amer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4744" y="422276"/>
            <a:ext cx="9897762" cy="749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730342" y="1224033"/>
            <a:ext cx="2978150" cy="2538412"/>
            <a:chOff x="0" y="1007"/>
            <a:chExt cx="1876" cy="1599"/>
          </a:xfrm>
          <a:solidFill>
            <a:schemeClr val="accent1"/>
          </a:solidFill>
        </p:grpSpPr>
        <p:sp>
          <p:nvSpPr>
            <p:cNvPr id="252009" name="Freeform 105"/>
            <p:cNvSpPr>
              <a:spLocks/>
            </p:cNvSpPr>
            <p:nvPr/>
          </p:nvSpPr>
          <p:spPr bwMode="auto">
            <a:xfrm>
              <a:off x="0" y="1007"/>
              <a:ext cx="1798" cy="1240"/>
            </a:xfrm>
            <a:custGeom>
              <a:avLst/>
              <a:gdLst/>
              <a:ahLst/>
              <a:cxnLst>
                <a:cxn ang="0">
                  <a:pos x="460" y="117"/>
                </a:cxn>
                <a:cxn ang="0">
                  <a:pos x="76" y="336"/>
                </a:cxn>
                <a:cxn ang="0">
                  <a:pos x="113" y="1004"/>
                </a:cxn>
                <a:cxn ang="0">
                  <a:pos x="753" y="1415"/>
                </a:cxn>
                <a:cxn ang="0">
                  <a:pos x="1448" y="903"/>
                </a:cxn>
                <a:cxn ang="0">
                  <a:pos x="1320" y="135"/>
                </a:cxn>
                <a:cxn ang="0">
                  <a:pos x="460" y="117"/>
                </a:cxn>
              </a:cxnLst>
              <a:rect l="0" t="0" r="r" b="b"/>
              <a:pathLst>
                <a:path w="1542" h="1432">
                  <a:moveTo>
                    <a:pt x="460" y="117"/>
                  </a:moveTo>
                  <a:cubicBezTo>
                    <a:pt x="253" y="151"/>
                    <a:pt x="134" y="188"/>
                    <a:pt x="76" y="336"/>
                  </a:cubicBezTo>
                  <a:cubicBezTo>
                    <a:pt x="18" y="484"/>
                    <a:pt x="0" y="824"/>
                    <a:pt x="113" y="1004"/>
                  </a:cubicBezTo>
                  <a:cubicBezTo>
                    <a:pt x="226" y="1184"/>
                    <a:pt x="530" y="1432"/>
                    <a:pt x="753" y="1415"/>
                  </a:cubicBezTo>
                  <a:cubicBezTo>
                    <a:pt x="976" y="1398"/>
                    <a:pt x="1354" y="1116"/>
                    <a:pt x="1448" y="903"/>
                  </a:cubicBezTo>
                  <a:cubicBezTo>
                    <a:pt x="1542" y="690"/>
                    <a:pt x="1483" y="270"/>
                    <a:pt x="1320" y="135"/>
                  </a:cubicBezTo>
                  <a:cubicBezTo>
                    <a:pt x="1157" y="0"/>
                    <a:pt x="667" y="83"/>
                    <a:pt x="460" y="117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  <p:sp>
          <p:nvSpPr>
            <p:cNvPr id="252011" name="AutoShape 107"/>
            <p:cNvSpPr>
              <a:spLocks noChangeArrowheads="1"/>
            </p:cNvSpPr>
            <p:nvPr/>
          </p:nvSpPr>
          <p:spPr bwMode="auto">
            <a:xfrm rot="3217264">
              <a:off x="1308" y="2038"/>
              <a:ext cx="678" cy="458"/>
            </a:xfrm>
            <a:prstGeom prst="rightArrow">
              <a:avLst>
                <a:gd name="adj1" fmla="val 50000"/>
                <a:gd name="adj2" fmla="val 37009"/>
              </a:avLst>
            </a:prstGeom>
            <a:grpFill/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</p:grpSp>
      <p:grpSp>
        <p:nvGrpSpPr>
          <p:cNvPr id="4" name="Group 140"/>
          <p:cNvGrpSpPr>
            <a:grpSpLocks/>
          </p:cNvGrpSpPr>
          <p:nvPr/>
        </p:nvGrpSpPr>
        <p:grpSpPr bwMode="auto">
          <a:xfrm>
            <a:off x="963077" y="1368729"/>
            <a:ext cx="2466975" cy="1493838"/>
            <a:chOff x="147" y="1072"/>
            <a:chExt cx="1554" cy="941"/>
          </a:xfrm>
        </p:grpSpPr>
        <p:sp>
          <p:nvSpPr>
            <p:cNvPr id="252010" name="Text Box 106"/>
            <p:cNvSpPr txBox="1">
              <a:spLocks noChangeArrowheads="1"/>
            </p:cNvSpPr>
            <p:nvPr/>
          </p:nvSpPr>
          <p:spPr bwMode="auto">
            <a:xfrm>
              <a:off x="147" y="1072"/>
              <a:ext cx="154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>
                  <a:latin typeface="Franklin Gothic Medium" pitchFamily="34" charset="0"/>
                  <a:cs typeface="Arial" charset="0"/>
                </a:rPr>
                <a:t>         mP</a:t>
              </a:r>
              <a:br>
                <a:rPr lang="en-US" sz="2800" b="1">
                  <a:latin typeface="Franklin Gothic Medium" pitchFamily="34" charset="0"/>
                  <a:cs typeface="Arial" charset="0"/>
                </a:rPr>
              </a:br>
              <a:r>
                <a:rPr lang="en-US" sz="2800" b="1">
                  <a:latin typeface="Franklin Gothic Medium" pitchFamily="34" charset="0"/>
                  <a:cs typeface="Arial" charset="0"/>
                </a:rPr>
                <a:t>Maritime Polar</a:t>
              </a:r>
              <a:br>
                <a:rPr lang="en-US" sz="2800" b="1">
                  <a:latin typeface="Franklin Gothic Medium" pitchFamily="34" charset="0"/>
                  <a:cs typeface="Arial" charset="0"/>
                </a:rPr>
              </a:br>
              <a:endParaRPr lang="en-US" sz="2800" b="1">
                <a:latin typeface="Franklin Gothic Medium" pitchFamily="34" charset="0"/>
                <a:cs typeface="Arial" charset="0"/>
              </a:endParaRPr>
            </a:p>
          </p:txBody>
        </p:sp>
        <p:sp>
          <p:nvSpPr>
            <p:cNvPr id="252013" name="Rectangle 109"/>
            <p:cNvSpPr>
              <a:spLocks noChangeArrowheads="1"/>
            </p:cNvSpPr>
            <p:nvPr/>
          </p:nvSpPr>
          <p:spPr bwMode="auto">
            <a:xfrm>
              <a:off x="157" y="1586"/>
              <a:ext cx="1544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00" b="1" dirty="0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Moist, cold air to west</a:t>
              </a:r>
              <a:br>
                <a:rPr lang="en-US" sz="1900" b="1" dirty="0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</a:br>
              <a:r>
                <a:rPr lang="en-US" sz="1900" b="1" dirty="0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 coast of the US.</a:t>
              </a:r>
            </a:p>
          </p:txBody>
        </p:sp>
      </p:grpSp>
      <p:grpSp>
        <p:nvGrpSpPr>
          <p:cNvPr id="5" name="Group 147"/>
          <p:cNvGrpSpPr>
            <a:grpSpLocks/>
          </p:cNvGrpSpPr>
          <p:nvPr/>
        </p:nvGrpSpPr>
        <p:grpSpPr bwMode="auto">
          <a:xfrm>
            <a:off x="1524001" y="4708526"/>
            <a:ext cx="3108325" cy="2149475"/>
            <a:chOff x="0" y="2966"/>
            <a:chExt cx="1958" cy="1354"/>
          </a:xfrm>
          <a:solidFill>
            <a:schemeClr val="accent1"/>
          </a:solidFill>
        </p:grpSpPr>
        <p:sp>
          <p:nvSpPr>
            <p:cNvPr id="252018" name="AutoShape 114"/>
            <p:cNvSpPr>
              <a:spLocks noChangeArrowheads="1"/>
            </p:cNvSpPr>
            <p:nvPr/>
          </p:nvSpPr>
          <p:spPr bwMode="auto">
            <a:xfrm rot="-2074559">
              <a:off x="1104" y="2966"/>
              <a:ext cx="839" cy="458"/>
            </a:xfrm>
            <a:prstGeom prst="rightArrow">
              <a:avLst>
                <a:gd name="adj1" fmla="val 50000"/>
                <a:gd name="adj2" fmla="val 45797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b="1">
                <a:cs typeface="Arial" charset="0"/>
              </a:endParaRPr>
            </a:p>
          </p:txBody>
        </p:sp>
        <p:sp>
          <p:nvSpPr>
            <p:cNvPr id="252017" name="Freeform 113"/>
            <p:cNvSpPr>
              <a:spLocks/>
            </p:cNvSpPr>
            <p:nvPr/>
          </p:nvSpPr>
          <p:spPr bwMode="auto">
            <a:xfrm>
              <a:off x="0" y="3080"/>
              <a:ext cx="1958" cy="1240"/>
            </a:xfrm>
            <a:custGeom>
              <a:avLst/>
              <a:gdLst/>
              <a:ahLst/>
              <a:cxnLst>
                <a:cxn ang="0">
                  <a:pos x="460" y="117"/>
                </a:cxn>
                <a:cxn ang="0">
                  <a:pos x="76" y="336"/>
                </a:cxn>
                <a:cxn ang="0">
                  <a:pos x="113" y="1004"/>
                </a:cxn>
                <a:cxn ang="0">
                  <a:pos x="753" y="1415"/>
                </a:cxn>
                <a:cxn ang="0">
                  <a:pos x="1448" y="903"/>
                </a:cxn>
                <a:cxn ang="0">
                  <a:pos x="1320" y="135"/>
                </a:cxn>
                <a:cxn ang="0">
                  <a:pos x="460" y="117"/>
                </a:cxn>
              </a:cxnLst>
              <a:rect l="0" t="0" r="r" b="b"/>
              <a:pathLst>
                <a:path w="1542" h="1432">
                  <a:moveTo>
                    <a:pt x="460" y="117"/>
                  </a:moveTo>
                  <a:cubicBezTo>
                    <a:pt x="253" y="151"/>
                    <a:pt x="134" y="188"/>
                    <a:pt x="76" y="336"/>
                  </a:cubicBezTo>
                  <a:cubicBezTo>
                    <a:pt x="18" y="484"/>
                    <a:pt x="0" y="824"/>
                    <a:pt x="113" y="1004"/>
                  </a:cubicBezTo>
                  <a:cubicBezTo>
                    <a:pt x="226" y="1184"/>
                    <a:pt x="530" y="1432"/>
                    <a:pt x="753" y="1415"/>
                  </a:cubicBezTo>
                  <a:cubicBezTo>
                    <a:pt x="976" y="1398"/>
                    <a:pt x="1354" y="1116"/>
                    <a:pt x="1448" y="903"/>
                  </a:cubicBezTo>
                  <a:cubicBezTo>
                    <a:pt x="1542" y="690"/>
                    <a:pt x="1483" y="270"/>
                    <a:pt x="1320" y="135"/>
                  </a:cubicBezTo>
                  <a:cubicBezTo>
                    <a:pt x="1157" y="0"/>
                    <a:pt x="667" y="83"/>
                    <a:pt x="460" y="117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</p:grpSp>
      <p:grpSp>
        <p:nvGrpSpPr>
          <p:cNvPr id="6" name="Group 143"/>
          <p:cNvGrpSpPr>
            <a:grpSpLocks/>
          </p:cNvGrpSpPr>
          <p:nvPr/>
        </p:nvGrpSpPr>
        <p:grpSpPr bwMode="auto">
          <a:xfrm>
            <a:off x="1641476" y="4933952"/>
            <a:ext cx="2854325" cy="1493838"/>
            <a:chOff x="74" y="3108"/>
            <a:chExt cx="1798" cy="941"/>
          </a:xfrm>
        </p:grpSpPr>
        <p:sp>
          <p:nvSpPr>
            <p:cNvPr id="252020" name="Text Box 116"/>
            <p:cNvSpPr txBox="1">
              <a:spLocks noChangeArrowheads="1"/>
            </p:cNvSpPr>
            <p:nvPr/>
          </p:nvSpPr>
          <p:spPr bwMode="auto">
            <a:xfrm>
              <a:off x="74" y="3108"/>
              <a:ext cx="1798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>
                  <a:latin typeface="Franklin Gothic Medium" pitchFamily="34" charset="0"/>
                  <a:cs typeface="Arial" charset="0"/>
                </a:rPr>
                <a:t>         mT</a:t>
              </a:r>
              <a:br>
                <a:rPr lang="en-US" sz="2800" b="1">
                  <a:latin typeface="Franklin Gothic Medium" pitchFamily="34" charset="0"/>
                  <a:cs typeface="Arial" charset="0"/>
                </a:rPr>
              </a:br>
              <a:r>
                <a:rPr lang="en-US" sz="2800" b="1">
                  <a:latin typeface="Franklin Gothic Medium" pitchFamily="34" charset="0"/>
                  <a:cs typeface="Arial" charset="0"/>
                </a:rPr>
                <a:t>Maritime Tropical</a:t>
              </a:r>
              <a:br>
                <a:rPr lang="en-US" sz="2800" b="1">
                  <a:latin typeface="Franklin Gothic Medium" pitchFamily="34" charset="0"/>
                  <a:cs typeface="Arial" charset="0"/>
                </a:rPr>
              </a:br>
              <a:endParaRPr lang="en-US" sz="2800" b="1">
                <a:latin typeface="Franklin Gothic Medium" pitchFamily="34" charset="0"/>
                <a:cs typeface="Arial" charset="0"/>
              </a:endParaRPr>
            </a:p>
          </p:txBody>
        </p:sp>
        <p:sp>
          <p:nvSpPr>
            <p:cNvPr id="252021" name="Rectangle 117"/>
            <p:cNvSpPr>
              <a:spLocks noChangeArrowheads="1"/>
            </p:cNvSpPr>
            <p:nvPr/>
          </p:nvSpPr>
          <p:spPr bwMode="auto">
            <a:xfrm>
              <a:off x="210" y="3622"/>
              <a:ext cx="1644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Moist, warm air to west</a:t>
              </a:r>
              <a:b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</a:br>
              <a: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 coast of the Mexico.</a:t>
              </a:r>
            </a:p>
          </p:txBody>
        </p:sp>
      </p:grpSp>
      <p:grpSp>
        <p:nvGrpSpPr>
          <p:cNvPr id="7" name="Group 149"/>
          <p:cNvGrpSpPr>
            <a:grpSpLocks/>
          </p:cNvGrpSpPr>
          <p:nvPr/>
        </p:nvGrpSpPr>
        <p:grpSpPr bwMode="auto">
          <a:xfrm>
            <a:off x="7072314" y="5035551"/>
            <a:ext cx="3595687" cy="2208213"/>
            <a:chOff x="3495" y="3172"/>
            <a:chExt cx="2265" cy="1391"/>
          </a:xfrm>
          <a:solidFill>
            <a:schemeClr val="accent1"/>
          </a:solidFill>
        </p:grpSpPr>
        <p:sp>
          <p:nvSpPr>
            <p:cNvPr id="252025" name="AutoShape 121"/>
            <p:cNvSpPr>
              <a:spLocks noChangeArrowheads="1"/>
            </p:cNvSpPr>
            <p:nvPr/>
          </p:nvSpPr>
          <p:spPr bwMode="auto">
            <a:xfrm rot="12603830">
              <a:off x="3495" y="3172"/>
              <a:ext cx="839" cy="458"/>
            </a:xfrm>
            <a:prstGeom prst="rightArrow">
              <a:avLst>
                <a:gd name="adj1" fmla="val 50000"/>
                <a:gd name="adj2" fmla="val 45797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  <p:sp>
          <p:nvSpPr>
            <p:cNvPr id="252022" name="Freeform 118"/>
            <p:cNvSpPr>
              <a:spLocks/>
            </p:cNvSpPr>
            <p:nvPr/>
          </p:nvSpPr>
          <p:spPr bwMode="auto">
            <a:xfrm>
              <a:off x="3802" y="3323"/>
              <a:ext cx="1958" cy="1240"/>
            </a:xfrm>
            <a:custGeom>
              <a:avLst/>
              <a:gdLst/>
              <a:ahLst/>
              <a:cxnLst>
                <a:cxn ang="0">
                  <a:pos x="460" y="117"/>
                </a:cxn>
                <a:cxn ang="0">
                  <a:pos x="76" y="336"/>
                </a:cxn>
                <a:cxn ang="0">
                  <a:pos x="113" y="1004"/>
                </a:cxn>
                <a:cxn ang="0">
                  <a:pos x="753" y="1415"/>
                </a:cxn>
                <a:cxn ang="0">
                  <a:pos x="1448" y="903"/>
                </a:cxn>
                <a:cxn ang="0">
                  <a:pos x="1320" y="135"/>
                </a:cxn>
                <a:cxn ang="0">
                  <a:pos x="460" y="117"/>
                </a:cxn>
              </a:cxnLst>
              <a:rect l="0" t="0" r="r" b="b"/>
              <a:pathLst>
                <a:path w="1542" h="1432">
                  <a:moveTo>
                    <a:pt x="460" y="117"/>
                  </a:moveTo>
                  <a:cubicBezTo>
                    <a:pt x="253" y="151"/>
                    <a:pt x="134" y="188"/>
                    <a:pt x="76" y="336"/>
                  </a:cubicBezTo>
                  <a:cubicBezTo>
                    <a:pt x="18" y="484"/>
                    <a:pt x="0" y="824"/>
                    <a:pt x="113" y="1004"/>
                  </a:cubicBezTo>
                  <a:cubicBezTo>
                    <a:pt x="226" y="1184"/>
                    <a:pt x="530" y="1432"/>
                    <a:pt x="753" y="1415"/>
                  </a:cubicBezTo>
                  <a:cubicBezTo>
                    <a:pt x="976" y="1398"/>
                    <a:pt x="1354" y="1116"/>
                    <a:pt x="1448" y="903"/>
                  </a:cubicBezTo>
                  <a:cubicBezTo>
                    <a:pt x="1542" y="690"/>
                    <a:pt x="1483" y="270"/>
                    <a:pt x="1320" y="135"/>
                  </a:cubicBezTo>
                  <a:cubicBezTo>
                    <a:pt x="1157" y="0"/>
                    <a:pt x="667" y="83"/>
                    <a:pt x="460" y="117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7685090" y="5303836"/>
            <a:ext cx="2862263" cy="1533524"/>
            <a:chOff x="3881" y="3341"/>
            <a:chExt cx="1803" cy="966"/>
          </a:xfrm>
        </p:grpSpPr>
        <p:sp>
          <p:nvSpPr>
            <p:cNvPr id="252023" name="Text Box 119"/>
            <p:cNvSpPr txBox="1">
              <a:spLocks noChangeArrowheads="1"/>
            </p:cNvSpPr>
            <p:nvPr/>
          </p:nvSpPr>
          <p:spPr bwMode="auto">
            <a:xfrm>
              <a:off x="3881" y="3341"/>
              <a:ext cx="1798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>
                  <a:latin typeface="Franklin Gothic Medium" pitchFamily="34" charset="0"/>
                  <a:cs typeface="Arial" charset="0"/>
                </a:rPr>
                <a:t>         mT</a:t>
              </a:r>
              <a:br>
                <a:rPr lang="en-US" sz="2800" b="1">
                  <a:latin typeface="Franklin Gothic Medium" pitchFamily="34" charset="0"/>
                  <a:cs typeface="Arial" charset="0"/>
                </a:rPr>
              </a:br>
              <a:r>
                <a:rPr lang="en-US" sz="2800" b="1">
                  <a:latin typeface="Franklin Gothic Medium" pitchFamily="34" charset="0"/>
                  <a:cs typeface="Arial" charset="0"/>
                </a:rPr>
                <a:t>Maritime Tropical</a:t>
              </a:r>
              <a:br>
                <a:rPr lang="en-US" sz="2800" b="1">
                  <a:latin typeface="Franklin Gothic Medium" pitchFamily="34" charset="0"/>
                  <a:cs typeface="Arial" charset="0"/>
                </a:rPr>
              </a:br>
              <a:endParaRPr lang="en-US" sz="2800" b="1">
                <a:latin typeface="Franklin Gothic Medium" pitchFamily="34" charset="0"/>
                <a:cs typeface="Arial" charset="0"/>
              </a:endParaRPr>
            </a:p>
          </p:txBody>
        </p:sp>
        <p:sp>
          <p:nvSpPr>
            <p:cNvPr id="252024" name="Rectangle 120"/>
            <p:cNvSpPr>
              <a:spLocks noChangeArrowheads="1"/>
            </p:cNvSpPr>
            <p:nvPr/>
          </p:nvSpPr>
          <p:spPr bwMode="auto">
            <a:xfrm>
              <a:off x="3981" y="3880"/>
              <a:ext cx="1703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Moist, warm air to south</a:t>
              </a:r>
              <a:b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</a:br>
              <a: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east coast of the US.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4519613" y="4514850"/>
            <a:ext cx="2862262" cy="3327400"/>
            <a:chOff x="1887" y="2844"/>
            <a:chExt cx="1803" cy="2096"/>
          </a:xfrm>
          <a:solidFill>
            <a:schemeClr val="accent2">
              <a:lumMod val="75000"/>
            </a:schemeClr>
          </a:solidFill>
        </p:grpSpPr>
        <p:sp>
          <p:nvSpPr>
            <p:cNvPr id="252029" name="AutoShape 125"/>
            <p:cNvSpPr>
              <a:spLocks noChangeArrowheads="1"/>
            </p:cNvSpPr>
            <p:nvPr/>
          </p:nvSpPr>
          <p:spPr bwMode="auto">
            <a:xfrm rot="-7151026">
              <a:off x="1911" y="3206"/>
              <a:ext cx="1182" cy="458"/>
            </a:xfrm>
            <a:prstGeom prst="rightArrow">
              <a:avLst>
                <a:gd name="adj1" fmla="val 50000"/>
                <a:gd name="adj2" fmla="val 6452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  <p:sp>
          <p:nvSpPr>
            <p:cNvPr id="252026" name="Freeform 122"/>
            <p:cNvSpPr>
              <a:spLocks/>
            </p:cNvSpPr>
            <p:nvPr/>
          </p:nvSpPr>
          <p:spPr bwMode="auto">
            <a:xfrm rot="-178017">
              <a:off x="1887" y="3700"/>
              <a:ext cx="1803" cy="1240"/>
            </a:xfrm>
            <a:custGeom>
              <a:avLst/>
              <a:gdLst/>
              <a:ahLst/>
              <a:cxnLst>
                <a:cxn ang="0">
                  <a:pos x="460" y="117"/>
                </a:cxn>
                <a:cxn ang="0">
                  <a:pos x="76" y="336"/>
                </a:cxn>
                <a:cxn ang="0">
                  <a:pos x="113" y="1004"/>
                </a:cxn>
                <a:cxn ang="0">
                  <a:pos x="753" y="1415"/>
                </a:cxn>
                <a:cxn ang="0">
                  <a:pos x="1448" y="903"/>
                </a:cxn>
                <a:cxn ang="0">
                  <a:pos x="1320" y="135"/>
                </a:cxn>
                <a:cxn ang="0">
                  <a:pos x="460" y="117"/>
                </a:cxn>
              </a:cxnLst>
              <a:rect l="0" t="0" r="r" b="b"/>
              <a:pathLst>
                <a:path w="1542" h="1432">
                  <a:moveTo>
                    <a:pt x="460" y="117"/>
                  </a:moveTo>
                  <a:cubicBezTo>
                    <a:pt x="253" y="151"/>
                    <a:pt x="134" y="188"/>
                    <a:pt x="76" y="336"/>
                  </a:cubicBezTo>
                  <a:cubicBezTo>
                    <a:pt x="18" y="484"/>
                    <a:pt x="0" y="824"/>
                    <a:pt x="113" y="1004"/>
                  </a:cubicBezTo>
                  <a:cubicBezTo>
                    <a:pt x="226" y="1184"/>
                    <a:pt x="530" y="1432"/>
                    <a:pt x="753" y="1415"/>
                  </a:cubicBezTo>
                  <a:cubicBezTo>
                    <a:pt x="976" y="1398"/>
                    <a:pt x="1354" y="1116"/>
                    <a:pt x="1448" y="903"/>
                  </a:cubicBezTo>
                  <a:cubicBezTo>
                    <a:pt x="1542" y="690"/>
                    <a:pt x="1483" y="270"/>
                    <a:pt x="1320" y="135"/>
                  </a:cubicBezTo>
                  <a:cubicBezTo>
                    <a:pt x="1157" y="0"/>
                    <a:pt x="667" y="83"/>
                    <a:pt x="460" y="117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4567239" y="5807075"/>
            <a:ext cx="3228975" cy="1200150"/>
            <a:chOff x="1917" y="3658"/>
            <a:chExt cx="2034" cy="756"/>
          </a:xfrm>
        </p:grpSpPr>
        <p:sp>
          <p:nvSpPr>
            <p:cNvPr id="252027" name="Text Box 123"/>
            <p:cNvSpPr txBox="1">
              <a:spLocks noChangeArrowheads="1"/>
            </p:cNvSpPr>
            <p:nvPr/>
          </p:nvSpPr>
          <p:spPr bwMode="auto">
            <a:xfrm rot="21464334">
              <a:off x="1917" y="3658"/>
              <a:ext cx="203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latin typeface="Franklin Gothic Medium" pitchFamily="34" charset="0"/>
                  <a:cs typeface="Arial" charset="0"/>
                </a:rPr>
                <a:t>             cT</a:t>
              </a:r>
              <a:br>
                <a:rPr lang="en-US" sz="2400" b="1">
                  <a:latin typeface="Franklin Gothic Medium" pitchFamily="34" charset="0"/>
                  <a:cs typeface="Arial" charset="0"/>
                </a:rPr>
              </a:br>
              <a:r>
                <a:rPr lang="en-US" sz="2400" b="1">
                  <a:latin typeface="Franklin Gothic Medium" pitchFamily="34" charset="0"/>
                  <a:cs typeface="Arial" charset="0"/>
                </a:rPr>
                <a:t>Continental Tropical</a:t>
              </a:r>
              <a:br>
                <a:rPr lang="en-US" sz="2400" b="1">
                  <a:latin typeface="Franklin Gothic Medium" pitchFamily="34" charset="0"/>
                  <a:cs typeface="Arial" charset="0"/>
                </a:rPr>
              </a:br>
              <a:endParaRPr lang="en-US" sz="2400" b="1">
                <a:latin typeface="Franklin Gothic Medium" pitchFamily="34" charset="0"/>
                <a:cs typeface="Arial" charset="0"/>
              </a:endParaRPr>
            </a:p>
          </p:txBody>
        </p:sp>
        <p:sp>
          <p:nvSpPr>
            <p:cNvPr id="252028" name="Rectangle 124"/>
            <p:cNvSpPr>
              <a:spLocks noChangeArrowheads="1"/>
            </p:cNvSpPr>
            <p:nvPr/>
          </p:nvSpPr>
          <p:spPr bwMode="auto">
            <a:xfrm>
              <a:off x="1972" y="4118"/>
              <a:ext cx="167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Dry, warm to Desert SW</a:t>
              </a:r>
            </a:p>
          </p:txBody>
        </p:sp>
      </p:grpSp>
      <p:grpSp>
        <p:nvGrpSpPr>
          <p:cNvPr id="11" name="Group 129"/>
          <p:cNvGrpSpPr>
            <a:grpSpLocks/>
          </p:cNvGrpSpPr>
          <p:nvPr/>
        </p:nvGrpSpPr>
        <p:grpSpPr bwMode="auto">
          <a:xfrm>
            <a:off x="8178205" y="655638"/>
            <a:ext cx="3100387" cy="2149475"/>
            <a:chOff x="3729" y="435"/>
            <a:chExt cx="1953" cy="1354"/>
          </a:xfrm>
          <a:solidFill>
            <a:schemeClr val="accent1"/>
          </a:solidFill>
        </p:grpSpPr>
        <p:sp>
          <p:nvSpPr>
            <p:cNvPr id="252032" name="AutoShape 128"/>
            <p:cNvSpPr>
              <a:spLocks noChangeArrowheads="1"/>
            </p:cNvSpPr>
            <p:nvPr/>
          </p:nvSpPr>
          <p:spPr bwMode="auto">
            <a:xfrm rot="7468376">
              <a:off x="3619" y="1221"/>
              <a:ext cx="678" cy="458"/>
            </a:xfrm>
            <a:prstGeom prst="rightArrow">
              <a:avLst>
                <a:gd name="adj1" fmla="val 50000"/>
                <a:gd name="adj2" fmla="val 37009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  <p:sp>
          <p:nvSpPr>
            <p:cNvPr id="252031" name="Freeform 127"/>
            <p:cNvSpPr>
              <a:spLocks/>
            </p:cNvSpPr>
            <p:nvPr/>
          </p:nvSpPr>
          <p:spPr bwMode="auto">
            <a:xfrm>
              <a:off x="3884" y="435"/>
              <a:ext cx="1798" cy="1240"/>
            </a:xfrm>
            <a:custGeom>
              <a:avLst/>
              <a:gdLst/>
              <a:ahLst/>
              <a:cxnLst>
                <a:cxn ang="0">
                  <a:pos x="460" y="117"/>
                </a:cxn>
                <a:cxn ang="0">
                  <a:pos x="76" y="336"/>
                </a:cxn>
                <a:cxn ang="0">
                  <a:pos x="113" y="1004"/>
                </a:cxn>
                <a:cxn ang="0">
                  <a:pos x="753" y="1415"/>
                </a:cxn>
                <a:cxn ang="0">
                  <a:pos x="1448" y="903"/>
                </a:cxn>
                <a:cxn ang="0">
                  <a:pos x="1320" y="135"/>
                </a:cxn>
                <a:cxn ang="0">
                  <a:pos x="460" y="117"/>
                </a:cxn>
              </a:cxnLst>
              <a:rect l="0" t="0" r="r" b="b"/>
              <a:pathLst>
                <a:path w="1542" h="1432">
                  <a:moveTo>
                    <a:pt x="460" y="117"/>
                  </a:moveTo>
                  <a:cubicBezTo>
                    <a:pt x="253" y="151"/>
                    <a:pt x="134" y="188"/>
                    <a:pt x="76" y="336"/>
                  </a:cubicBezTo>
                  <a:cubicBezTo>
                    <a:pt x="18" y="484"/>
                    <a:pt x="0" y="824"/>
                    <a:pt x="113" y="1004"/>
                  </a:cubicBezTo>
                  <a:cubicBezTo>
                    <a:pt x="226" y="1184"/>
                    <a:pt x="530" y="1432"/>
                    <a:pt x="753" y="1415"/>
                  </a:cubicBezTo>
                  <a:cubicBezTo>
                    <a:pt x="976" y="1398"/>
                    <a:pt x="1354" y="1116"/>
                    <a:pt x="1448" y="903"/>
                  </a:cubicBezTo>
                  <a:cubicBezTo>
                    <a:pt x="1542" y="690"/>
                    <a:pt x="1483" y="270"/>
                    <a:pt x="1320" y="135"/>
                  </a:cubicBezTo>
                  <a:cubicBezTo>
                    <a:pt x="1157" y="0"/>
                    <a:pt x="667" y="83"/>
                    <a:pt x="460" y="117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</p:grp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8623102" y="684763"/>
            <a:ext cx="2492375" cy="1493838"/>
            <a:chOff x="4020" y="455"/>
            <a:chExt cx="1570" cy="941"/>
          </a:xfrm>
        </p:grpSpPr>
        <p:sp>
          <p:nvSpPr>
            <p:cNvPr id="252034" name="Text Box 130"/>
            <p:cNvSpPr txBox="1">
              <a:spLocks noChangeArrowheads="1"/>
            </p:cNvSpPr>
            <p:nvPr/>
          </p:nvSpPr>
          <p:spPr bwMode="auto">
            <a:xfrm>
              <a:off x="4046" y="455"/>
              <a:ext cx="154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>
                  <a:latin typeface="Franklin Gothic Medium" pitchFamily="34" charset="0"/>
                  <a:cs typeface="Arial" charset="0"/>
                </a:rPr>
                <a:t>         mP</a:t>
              </a:r>
              <a:br>
                <a:rPr lang="en-US" sz="2800" b="1">
                  <a:latin typeface="Franklin Gothic Medium" pitchFamily="34" charset="0"/>
                  <a:cs typeface="Arial" charset="0"/>
                </a:rPr>
              </a:br>
              <a:r>
                <a:rPr lang="en-US" sz="2800" b="1">
                  <a:latin typeface="Franklin Gothic Medium" pitchFamily="34" charset="0"/>
                  <a:cs typeface="Arial" charset="0"/>
                </a:rPr>
                <a:t>Maritime Polar</a:t>
              </a:r>
              <a:br>
                <a:rPr lang="en-US" sz="2800" b="1">
                  <a:latin typeface="Franklin Gothic Medium" pitchFamily="34" charset="0"/>
                  <a:cs typeface="Arial" charset="0"/>
                </a:rPr>
              </a:br>
              <a:endParaRPr lang="en-US" sz="2800" b="1">
                <a:latin typeface="Franklin Gothic Medium" pitchFamily="34" charset="0"/>
                <a:cs typeface="Arial" charset="0"/>
              </a:endParaRPr>
            </a:p>
          </p:txBody>
        </p:sp>
        <p:sp>
          <p:nvSpPr>
            <p:cNvPr id="252035" name="Rectangle 131"/>
            <p:cNvSpPr>
              <a:spLocks noChangeArrowheads="1"/>
            </p:cNvSpPr>
            <p:nvPr/>
          </p:nvSpPr>
          <p:spPr bwMode="auto">
            <a:xfrm>
              <a:off x="4020" y="969"/>
              <a:ext cx="1521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00" b="1" dirty="0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Moist, cold air to east</a:t>
              </a:r>
              <a:br>
                <a:rPr lang="en-US" sz="1900" b="1" dirty="0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</a:br>
              <a:r>
                <a:rPr lang="en-US" sz="1900" b="1" dirty="0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 areas of the Canada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4706939" y="422276"/>
            <a:ext cx="2854325" cy="3675063"/>
            <a:chOff x="2005" y="266"/>
            <a:chExt cx="1798" cy="2315"/>
          </a:xfrm>
          <a:solidFill>
            <a:schemeClr val="accent2">
              <a:lumMod val="75000"/>
            </a:schemeClr>
          </a:solidFill>
        </p:grpSpPr>
        <p:sp>
          <p:nvSpPr>
            <p:cNvPr id="252037" name="AutoShape 133"/>
            <p:cNvSpPr>
              <a:spLocks noChangeArrowheads="1"/>
            </p:cNvSpPr>
            <p:nvPr/>
          </p:nvSpPr>
          <p:spPr bwMode="auto">
            <a:xfrm rot="5238120">
              <a:off x="2353" y="1473"/>
              <a:ext cx="678" cy="458"/>
            </a:xfrm>
            <a:prstGeom prst="rightArrow">
              <a:avLst>
                <a:gd name="adj1" fmla="val 50000"/>
                <a:gd name="adj2" fmla="val 37009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  <p:sp>
          <p:nvSpPr>
            <p:cNvPr id="252042" name="AutoShape 138"/>
            <p:cNvSpPr>
              <a:spLocks noChangeArrowheads="1"/>
            </p:cNvSpPr>
            <p:nvPr/>
          </p:nvSpPr>
          <p:spPr bwMode="auto">
            <a:xfrm rot="3812599">
              <a:off x="2743" y="1688"/>
              <a:ext cx="1311" cy="458"/>
            </a:xfrm>
            <a:prstGeom prst="rightArrow">
              <a:avLst>
                <a:gd name="adj1" fmla="val 50000"/>
                <a:gd name="adj2" fmla="val 71561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  <p:sp>
          <p:nvSpPr>
            <p:cNvPr id="252038" name="Freeform 134"/>
            <p:cNvSpPr>
              <a:spLocks/>
            </p:cNvSpPr>
            <p:nvPr/>
          </p:nvSpPr>
          <p:spPr bwMode="auto">
            <a:xfrm>
              <a:off x="2005" y="266"/>
              <a:ext cx="1798" cy="1240"/>
            </a:xfrm>
            <a:custGeom>
              <a:avLst/>
              <a:gdLst/>
              <a:ahLst/>
              <a:cxnLst>
                <a:cxn ang="0">
                  <a:pos x="460" y="117"/>
                </a:cxn>
                <a:cxn ang="0">
                  <a:pos x="76" y="336"/>
                </a:cxn>
                <a:cxn ang="0">
                  <a:pos x="113" y="1004"/>
                </a:cxn>
                <a:cxn ang="0">
                  <a:pos x="753" y="1415"/>
                </a:cxn>
                <a:cxn ang="0">
                  <a:pos x="1448" y="903"/>
                </a:cxn>
                <a:cxn ang="0">
                  <a:pos x="1320" y="135"/>
                </a:cxn>
                <a:cxn ang="0">
                  <a:pos x="460" y="117"/>
                </a:cxn>
              </a:cxnLst>
              <a:rect l="0" t="0" r="r" b="b"/>
              <a:pathLst>
                <a:path w="1542" h="1432">
                  <a:moveTo>
                    <a:pt x="460" y="117"/>
                  </a:moveTo>
                  <a:cubicBezTo>
                    <a:pt x="253" y="151"/>
                    <a:pt x="134" y="188"/>
                    <a:pt x="76" y="336"/>
                  </a:cubicBezTo>
                  <a:cubicBezTo>
                    <a:pt x="18" y="484"/>
                    <a:pt x="0" y="824"/>
                    <a:pt x="113" y="1004"/>
                  </a:cubicBezTo>
                  <a:cubicBezTo>
                    <a:pt x="226" y="1184"/>
                    <a:pt x="530" y="1432"/>
                    <a:pt x="753" y="1415"/>
                  </a:cubicBezTo>
                  <a:cubicBezTo>
                    <a:pt x="976" y="1398"/>
                    <a:pt x="1354" y="1116"/>
                    <a:pt x="1448" y="903"/>
                  </a:cubicBezTo>
                  <a:cubicBezTo>
                    <a:pt x="1542" y="690"/>
                    <a:pt x="1483" y="270"/>
                    <a:pt x="1320" y="135"/>
                  </a:cubicBezTo>
                  <a:cubicBezTo>
                    <a:pt x="1157" y="0"/>
                    <a:pt x="667" y="83"/>
                    <a:pt x="460" y="117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b="1">
                <a:cs typeface="Arial" charset="0"/>
              </a:endParaRPr>
            </a:p>
          </p:txBody>
        </p:sp>
      </p:grpSp>
      <p:grpSp>
        <p:nvGrpSpPr>
          <p:cNvPr id="14" name="Group 141"/>
          <p:cNvGrpSpPr>
            <a:grpSpLocks/>
          </p:cNvGrpSpPr>
          <p:nvPr/>
        </p:nvGrpSpPr>
        <p:grpSpPr bwMode="auto">
          <a:xfrm>
            <a:off x="4730750" y="447676"/>
            <a:ext cx="2825750" cy="1479551"/>
            <a:chOff x="2020" y="282"/>
            <a:chExt cx="1780" cy="932"/>
          </a:xfrm>
        </p:grpSpPr>
        <p:sp>
          <p:nvSpPr>
            <p:cNvPr id="252040" name="Text Box 136"/>
            <p:cNvSpPr txBox="1">
              <a:spLocks noChangeArrowheads="1"/>
            </p:cNvSpPr>
            <p:nvPr/>
          </p:nvSpPr>
          <p:spPr bwMode="auto">
            <a:xfrm>
              <a:off x="2020" y="282"/>
              <a:ext cx="178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dirty="0">
                  <a:latin typeface="Franklin Gothic Medium" pitchFamily="34" charset="0"/>
                  <a:cs typeface="Arial" charset="0"/>
                </a:rPr>
                <a:t>             </a:t>
              </a:r>
              <a:r>
                <a:rPr lang="en-US" sz="2800" b="1" dirty="0" err="1">
                  <a:latin typeface="Franklin Gothic Medium" pitchFamily="34" charset="0"/>
                  <a:cs typeface="Arial" charset="0"/>
                </a:rPr>
                <a:t>cP</a:t>
              </a:r>
              <a:r>
                <a:rPr lang="en-US" sz="2800" b="1" dirty="0">
                  <a:latin typeface="Franklin Gothic Medium" pitchFamily="34" charset="0"/>
                  <a:cs typeface="Arial" charset="0"/>
                </a:rPr>
                <a:t/>
              </a:r>
              <a:br>
                <a:rPr lang="en-US" sz="2800" b="1" dirty="0">
                  <a:latin typeface="Franklin Gothic Medium" pitchFamily="34" charset="0"/>
                  <a:cs typeface="Arial" charset="0"/>
                </a:rPr>
              </a:br>
              <a:r>
                <a:rPr lang="en-US" sz="2800" b="1" dirty="0">
                  <a:latin typeface="Franklin Gothic Medium" pitchFamily="34" charset="0"/>
                  <a:cs typeface="Arial" charset="0"/>
                </a:rPr>
                <a:t>Continental Polar</a:t>
              </a:r>
              <a:br>
                <a:rPr lang="en-US" sz="2800" b="1" dirty="0">
                  <a:latin typeface="Franklin Gothic Medium" pitchFamily="34" charset="0"/>
                  <a:cs typeface="Arial" charset="0"/>
                </a:rPr>
              </a:br>
              <a:endParaRPr lang="en-US" sz="2800" b="1" dirty="0">
                <a:latin typeface="Franklin Gothic Medium" pitchFamily="34" charset="0"/>
                <a:cs typeface="Arial" charset="0"/>
              </a:endParaRPr>
            </a:p>
          </p:txBody>
        </p:sp>
        <p:sp>
          <p:nvSpPr>
            <p:cNvPr id="252041" name="Rectangle 137"/>
            <p:cNvSpPr>
              <a:spLocks noChangeArrowheads="1"/>
            </p:cNvSpPr>
            <p:nvPr/>
          </p:nvSpPr>
          <p:spPr bwMode="auto">
            <a:xfrm>
              <a:off x="2173" y="787"/>
              <a:ext cx="1551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Dry, cold air to central</a:t>
              </a:r>
              <a:b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</a:br>
              <a:r>
                <a:rPr lang="en-US" sz="1900" b="1">
                  <a:solidFill>
                    <a:srgbClr val="FFFF66"/>
                  </a:solidFill>
                  <a:latin typeface="Franklin Gothic Medium" pitchFamily="34" charset="0"/>
                  <a:cs typeface="Arial" charset="0"/>
                </a:rPr>
                <a:t>and eastern US.</a:t>
              </a: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1524001" y="0"/>
            <a:ext cx="5978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kern="0" dirty="0">
                <a:solidFill>
                  <a:srgbClr val="CCECFF"/>
                </a:solidFill>
                <a:latin typeface="Calibri"/>
              </a:rPr>
              <a:t>Types of Air Masses</a:t>
            </a:r>
          </a:p>
        </p:txBody>
      </p:sp>
    </p:spTree>
    <p:extLst>
      <p:ext uri="{BB962C8B-B14F-4D97-AF65-F5344CB8AC3E}">
        <p14:creationId xmlns:p14="http://schemas.microsoft.com/office/powerpoint/2010/main" val="174831108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522413" y="533400"/>
            <a:ext cx="9144001" cy="762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 rot="10800000">
            <a:off x="152400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408988" y="6477001"/>
            <a:ext cx="7059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>
              <a:solidFill>
                <a:srgbClr val="7EB7F6"/>
              </a:solidFill>
              <a:latin typeface="Arial" pitchFamily="34" charset="0"/>
            </a:endParaRPr>
          </a:p>
        </p:txBody>
      </p:sp>
      <p:sp>
        <p:nvSpPr>
          <p:cNvPr id="31749" name="Rectangle 1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b="1"/>
          </a:p>
        </p:txBody>
      </p:sp>
      <p:sp>
        <p:nvSpPr>
          <p:cNvPr id="116" name="TextBox 115"/>
          <p:cNvSpPr txBox="1"/>
          <p:nvPr/>
        </p:nvSpPr>
        <p:spPr>
          <a:xfrm>
            <a:off x="1524001" y="0"/>
            <a:ext cx="5978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CCECFF"/>
                </a:solidFill>
                <a:latin typeface="+mj-lt"/>
              </a:rPr>
              <a:t>Types of Air Masses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5138" y="587375"/>
            <a:ext cx="85391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2" eaLnBrk="0" hangingPunct="0">
              <a:defRPr/>
            </a:pPr>
            <a:r>
              <a:rPr lang="en-US" sz="2800" b="1" dirty="0">
                <a:latin typeface="+mj-lt"/>
              </a:rPr>
              <a:t/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2370067" y="900332"/>
          <a:ext cx="11463167" cy="543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ight Arrow 18"/>
          <p:cNvSpPr/>
          <p:nvPr/>
        </p:nvSpPr>
        <p:spPr>
          <a:xfrm>
            <a:off x="4576764" y="3165476"/>
            <a:ext cx="1125537" cy="576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20" name="TextBox 19"/>
          <p:cNvSpPr txBox="1"/>
          <p:nvPr/>
        </p:nvSpPr>
        <p:spPr>
          <a:xfrm>
            <a:off x="1475756" y="1541463"/>
            <a:ext cx="3101008" cy="39703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lvl="2" algn="ctr" eaLnBrk="0" hangingPunct="0">
              <a:defRPr/>
            </a:pPr>
            <a: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  <a:t>If we combine</a:t>
            </a:r>
            <a:b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</a:br>
            <a: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  <a:t>a temperature</a:t>
            </a:r>
            <a:b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</a:br>
            <a: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  <a:t>and humidity</a:t>
            </a:r>
            <a:b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</a:br>
            <a: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  <a:t>characteristic</a:t>
            </a:r>
            <a:b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</a:br>
            <a: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  <a:t>we can make</a:t>
            </a:r>
          </a:p>
          <a:p>
            <a:pPr marL="0" lvl="2" algn="ctr" eaLnBrk="0" hangingPunct="0">
              <a:defRPr/>
            </a:pPr>
            <a: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  <a:t>4 different</a:t>
            </a:r>
            <a:b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</a:br>
            <a: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  <a:t>types of air</a:t>
            </a:r>
          </a:p>
          <a:p>
            <a:pPr marL="0" lvl="2" algn="ctr" eaLnBrk="0" hangingPunct="0">
              <a:defRPr/>
            </a:pPr>
            <a: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  <a:t>masses.</a:t>
            </a:r>
            <a:br>
              <a:rPr lang="en-US" sz="2800" b="1" cap="all" dirty="0">
                <a:ln/>
                <a:effectLst>
                  <a:reflection blurRad="10000" stA="55000" endPos="48000" dist="500" dir="5400000" sy="-100000" algn="bl" rotWithShape="0"/>
                </a:effectLst>
              </a:rPr>
            </a:br>
            <a:endParaRPr lang="en-US" sz="2800" b="1" cap="all" dirty="0">
              <a:ln/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75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2413" y="533400"/>
            <a:ext cx="9144001" cy="762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9" name="TextBox 138"/>
          <p:cNvSpPr txBox="1"/>
          <p:nvPr/>
        </p:nvSpPr>
        <p:spPr>
          <a:xfrm>
            <a:off x="1524001" y="0"/>
            <a:ext cx="5978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kern="0" dirty="0">
                <a:solidFill>
                  <a:srgbClr val="CCECFF"/>
                </a:solidFill>
                <a:latin typeface="Calibri"/>
              </a:rPr>
              <a:t>Air Mass Modification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815009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800" b="1" dirty="0">
                <a:latin typeface="Calibri" pitchFamily="34" charset="0"/>
              </a:rPr>
              <a:t>Air masses move by prevailing winds</a:t>
            </a:r>
            <a:r>
              <a:rPr lang="en-US" sz="2800" b="1" dirty="0" smtClean="0">
                <a:latin typeface="Calibri" pitchFamily="34" charset="0"/>
              </a:rPr>
              <a:t>.  The </a:t>
            </a:r>
            <a:r>
              <a:rPr lang="en-US" sz="2800" b="1" dirty="0">
                <a:latin typeface="Calibri" pitchFamily="34" charset="0"/>
              </a:rPr>
              <a:t>winds cause the air masses to </a:t>
            </a:r>
            <a:r>
              <a:rPr lang="en-US" sz="2800" b="1" dirty="0" smtClean="0">
                <a:latin typeface="Calibri" pitchFamily="34" charset="0"/>
              </a:rPr>
              <a:t>move </a:t>
            </a:r>
            <a:r>
              <a:rPr lang="en-US" sz="2800" b="1" dirty="0">
                <a:latin typeface="Calibri" pitchFamily="34" charset="0"/>
              </a:rPr>
              <a:t>over land and water</a:t>
            </a:r>
            <a:r>
              <a:rPr lang="en-US" sz="2800" b="1" dirty="0" smtClean="0">
                <a:latin typeface="Calibri" pitchFamily="34" charset="0"/>
              </a:rPr>
              <a:t>.  As </a:t>
            </a:r>
            <a:r>
              <a:rPr lang="en-US" sz="2800" b="1" dirty="0">
                <a:latin typeface="Calibri" pitchFamily="34" charset="0"/>
              </a:rPr>
              <a:t>the air masses move, they change</a:t>
            </a:r>
            <a:r>
              <a:rPr lang="en-US" sz="2800" b="1" dirty="0" smtClean="0">
                <a:latin typeface="Calibri" pitchFamily="34" charset="0"/>
              </a:rPr>
              <a:t>.  This </a:t>
            </a:r>
            <a:r>
              <a:rPr lang="en-US" sz="2800" b="1" dirty="0">
                <a:latin typeface="Calibri" pitchFamily="34" charset="0"/>
              </a:rPr>
              <a:t>is called air mass modification.  </a:t>
            </a:r>
            <a:r>
              <a:rPr lang="en-US" sz="2800" b="1" dirty="0" smtClean="0">
                <a:latin typeface="Calibri" pitchFamily="34" charset="0"/>
              </a:rPr>
              <a:t>The </a:t>
            </a:r>
            <a:r>
              <a:rPr lang="en-US" sz="2800" b="1" dirty="0">
                <a:latin typeface="Calibri" pitchFamily="34" charset="0"/>
              </a:rPr>
              <a:t>air masses </a:t>
            </a:r>
            <a:r>
              <a:rPr lang="en-US" sz="2800" b="1" dirty="0" smtClean="0">
                <a:latin typeface="Calibri" pitchFamily="34" charset="0"/>
              </a:rPr>
              <a:t>become </a:t>
            </a:r>
            <a:r>
              <a:rPr lang="en-US" sz="2800" b="1" dirty="0">
                <a:latin typeface="Calibri" pitchFamily="34" charset="0"/>
              </a:rPr>
              <a:t>more like </a:t>
            </a:r>
            <a:r>
              <a:rPr lang="en-US" sz="2800" b="1" dirty="0" smtClean="0">
                <a:latin typeface="Calibri" pitchFamily="34" charset="0"/>
              </a:rPr>
              <a:t>the area </a:t>
            </a:r>
            <a:r>
              <a:rPr lang="en-US" sz="2800" b="1" dirty="0">
                <a:latin typeface="Calibri" pitchFamily="34" charset="0"/>
              </a:rPr>
              <a:t>it is moving over…</a:t>
            </a:r>
          </a:p>
          <a:p>
            <a:pPr algn="just">
              <a:defRPr/>
            </a:pPr>
            <a:endParaRPr lang="en-US" sz="2800" b="1" dirty="0">
              <a:latin typeface="Calibri" pitchFamily="34" charset="0"/>
            </a:endParaRPr>
          </a:p>
          <a:p>
            <a:pPr algn="just">
              <a:defRPr/>
            </a:pPr>
            <a:r>
              <a:rPr lang="en-US" sz="2800" b="1" dirty="0">
                <a:latin typeface="Calibri" pitchFamily="34" charset="0"/>
              </a:rPr>
              <a:t>At the same time, the area the air </a:t>
            </a:r>
            <a:r>
              <a:rPr lang="en-US" sz="2800" b="1" dirty="0" smtClean="0">
                <a:latin typeface="Calibri" pitchFamily="34" charset="0"/>
              </a:rPr>
              <a:t>mass is </a:t>
            </a:r>
            <a:r>
              <a:rPr lang="en-US" sz="2800" b="1" dirty="0">
                <a:latin typeface="Calibri" pitchFamily="34" charset="0"/>
              </a:rPr>
              <a:t>moving over becomes more like </a:t>
            </a:r>
            <a:r>
              <a:rPr lang="en-US" sz="2800" b="1" dirty="0" smtClean="0">
                <a:latin typeface="Calibri" pitchFamily="34" charset="0"/>
              </a:rPr>
              <a:t>the air</a:t>
            </a:r>
            <a:r>
              <a:rPr lang="en-US" sz="2800" b="1" dirty="0">
                <a:latin typeface="Calibri" pitchFamily="34" charset="0"/>
              </a:rPr>
              <a:t/>
            </a:r>
            <a:br>
              <a:rPr lang="en-US" sz="2800" b="1" dirty="0">
                <a:latin typeface="Calibri" pitchFamily="34" charset="0"/>
              </a:rPr>
            </a:br>
            <a:r>
              <a:rPr lang="en-US" sz="2800" b="1" dirty="0">
                <a:latin typeface="Calibri" pitchFamily="34" charset="0"/>
              </a:rPr>
              <a:t>mass.</a:t>
            </a:r>
          </a:p>
          <a:p>
            <a:pPr algn="just"/>
            <a:endParaRPr lang="en-US" sz="2800" dirty="0"/>
          </a:p>
        </p:txBody>
      </p:sp>
      <p:pic>
        <p:nvPicPr>
          <p:cNvPr id="3074" name="Picture 2" descr="http://meteorologytraining.tpub.com/14312/img/14312_91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196" y="3492668"/>
            <a:ext cx="9144001" cy="316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34801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500" dirty="0" smtClean="0"/>
              <a:t>Clouds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800" dirty="0" smtClean="0">
                <a:solidFill>
                  <a:schemeClr val="accent4"/>
                </a:solidFill>
              </a:rPr>
              <a:t>Dew point</a:t>
            </a:r>
            <a:r>
              <a:rPr lang="en-US" sz="3800" dirty="0" smtClean="0"/>
              <a:t>-temperature at which air must be cooled to reach saturation.</a:t>
            </a:r>
          </a:p>
          <a:p>
            <a:pPr eaLnBrk="1" hangingPunct="1">
              <a:defRPr/>
            </a:pPr>
            <a:r>
              <a:rPr lang="en-US" sz="3800" dirty="0" smtClean="0">
                <a:solidFill>
                  <a:schemeClr val="accent4"/>
                </a:solidFill>
              </a:rPr>
              <a:t>Condensation</a:t>
            </a:r>
            <a:r>
              <a:rPr lang="en-US" sz="3800" dirty="0" smtClean="0"/>
              <a:t>-phase change from gas to liquid; only occurs at saturation.</a:t>
            </a:r>
          </a:p>
          <a:p>
            <a:pPr eaLnBrk="1" hangingPunct="1">
              <a:defRPr/>
            </a:pPr>
            <a:r>
              <a:rPr lang="en-US" sz="3800" dirty="0" smtClean="0">
                <a:solidFill>
                  <a:schemeClr val="accent4"/>
                </a:solidFill>
              </a:rPr>
              <a:t>Lifted Condensation Level-LCL</a:t>
            </a:r>
            <a:r>
              <a:rPr lang="en-US" sz="3800" dirty="0" smtClean="0"/>
              <a:t>; point at which condensation occurs.</a:t>
            </a:r>
          </a:p>
        </p:txBody>
      </p:sp>
    </p:spTree>
    <p:extLst>
      <p:ext uri="{BB962C8B-B14F-4D97-AF65-F5344CB8AC3E}">
        <p14:creationId xmlns:p14="http://schemas.microsoft.com/office/powerpoint/2010/main" val="236618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C11-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74305" y="646386"/>
            <a:ext cx="8748478" cy="5653199"/>
          </a:xfrm>
          <a:noFill/>
        </p:spPr>
      </p:pic>
    </p:spTree>
    <p:extLst>
      <p:ext uri="{BB962C8B-B14F-4D97-AF65-F5344CB8AC3E}">
        <p14:creationId xmlns:p14="http://schemas.microsoft.com/office/powerpoint/2010/main" val="11255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30621" y="0"/>
            <a:ext cx="10675883" cy="143844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Cloud Formation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112579" y="1438440"/>
            <a:ext cx="8686799" cy="51147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Air masses of different temperatures collide.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The less dense, warmer air mass rises over the more dense, colder air mass.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As the warm air rises, it cools, and once it reaches the LCL, water vapor will condense around condensation nuclei to become a cloud, if the density of condensation nuclei is great enough.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 smtClean="0"/>
              <a:t>Condensation nuclei</a:t>
            </a:r>
            <a:r>
              <a:rPr lang="en-US" sz="3200" dirty="0" smtClean="0"/>
              <a:t>- particles in the air around which cloud droplets can form.</a:t>
            </a:r>
          </a:p>
        </p:txBody>
      </p:sp>
    </p:spTree>
    <p:extLst>
      <p:ext uri="{BB962C8B-B14F-4D97-AF65-F5344CB8AC3E}">
        <p14:creationId xmlns:p14="http://schemas.microsoft.com/office/powerpoint/2010/main" val="9767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5" descr="Cloud Formation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9576" y="46038"/>
            <a:ext cx="8455025" cy="678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65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500" dirty="0" smtClean="0"/>
              <a:t>Precipitation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65043" y="1690688"/>
            <a:ext cx="6056929" cy="435133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 smtClean="0"/>
              <a:t>Coalescence-</a:t>
            </a:r>
            <a:r>
              <a:rPr lang="en-US" sz="3500" dirty="0" smtClean="0"/>
              <a:t>occurs when cloud droplets collide and join together to form a larger droplet.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dirty="0" smtClean="0"/>
              <a:t>When the droplet becomes too heavy to be held aloft, gravity takes over and it falls to Earth as precipitation.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3500" dirty="0" smtClean="0"/>
          </a:p>
        </p:txBody>
      </p:sp>
      <p:pic>
        <p:nvPicPr>
          <p:cNvPr id="1026" name="Picture 2" descr="https://www.shodor.org/os411/courses/411c/module07/unit02/images/collis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568" y="247676"/>
            <a:ext cx="3331232" cy="597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6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2224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Another Method of Cloud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5" y="1022241"/>
            <a:ext cx="10975428" cy="448627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3200" b="1" dirty="0" smtClean="0"/>
              <a:t>Orographic Lifting </a:t>
            </a:r>
            <a:r>
              <a:rPr lang="en-US" sz="3200" dirty="0" smtClean="0"/>
              <a:t>- air mass is forced to lift due to topography, cooling down quickly in the process, causing condensation and cloud formation.</a:t>
            </a:r>
            <a:endParaRPr lang="en-US" sz="3200" dirty="0"/>
          </a:p>
        </p:txBody>
      </p:sp>
      <p:pic>
        <p:nvPicPr>
          <p:cNvPr id="2050" name="Picture 2" descr="http://media-2.web.britannica.com/eb-media/51/135451-004-A34F33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796" y="2191407"/>
            <a:ext cx="6731876" cy="448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5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6766" y="175939"/>
            <a:ext cx="10515600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500" dirty="0" smtClean="0"/>
              <a:t>Meteorology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822435" y="1501502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200" b="1" dirty="0" smtClean="0"/>
              <a:t>Weather</a:t>
            </a:r>
            <a:r>
              <a:rPr lang="en-US" sz="4200" dirty="0" smtClean="0"/>
              <a:t>-current state of the atmosphere.</a:t>
            </a:r>
          </a:p>
          <a:p>
            <a:pPr eaLnBrk="1" hangingPunct="1">
              <a:defRPr/>
            </a:pPr>
            <a:r>
              <a:rPr lang="en-US" sz="4200" b="1" dirty="0" smtClean="0"/>
              <a:t>Climate</a:t>
            </a:r>
            <a:r>
              <a:rPr lang="en-US" sz="4200" dirty="0" smtClean="0"/>
              <a:t>- describes the average weather over a long period of time </a:t>
            </a:r>
          </a:p>
          <a:p>
            <a:pPr eaLnBrk="1" hangingPunct="1">
              <a:defRPr/>
            </a:pPr>
            <a:r>
              <a:rPr lang="en-US" sz="4200" dirty="0" smtClean="0"/>
              <a:t>Examples?</a:t>
            </a:r>
          </a:p>
          <a:p>
            <a:pPr eaLnBrk="1" hangingPunct="1">
              <a:defRPr/>
            </a:pPr>
            <a:endParaRPr lang="en-US" sz="4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4200" dirty="0" smtClean="0"/>
          </a:p>
        </p:txBody>
      </p:sp>
    </p:spTree>
    <p:extLst>
      <p:ext uri="{BB962C8B-B14F-4D97-AF65-F5344CB8AC3E}">
        <p14:creationId xmlns:p14="http://schemas.microsoft.com/office/powerpoint/2010/main" val="35352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522413" y="533400"/>
            <a:ext cx="9144001" cy="762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 rot="10800000">
            <a:off x="152400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7EB7F6"/>
              </a:gs>
              <a:gs pos="100000">
                <a:srgbClr val="3A5572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408988" y="6477001"/>
            <a:ext cx="7059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>
              <a:solidFill>
                <a:srgbClr val="7EB7F6"/>
              </a:solidFill>
              <a:latin typeface="Arial" pitchFamily="34" charset="0"/>
            </a:endParaRPr>
          </a:p>
        </p:txBody>
      </p:sp>
      <p:sp>
        <p:nvSpPr>
          <p:cNvPr id="28677" name="Rectangle 1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b="1"/>
          </a:p>
        </p:txBody>
      </p:sp>
      <p:sp>
        <p:nvSpPr>
          <p:cNvPr id="116" name="TextBox 115"/>
          <p:cNvSpPr txBox="1"/>
          <p:nvPr/>
        </p:nvSpPr>
        <p:spPr>
          <a:xfrm>
            <a:off x="1524001" y="0"/>
            <a:ext cx="5978525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latin typeface="+mj-lt"/>
              </a:rPr>
              <a:t>Air Masses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3413" y="755651"/>
            <a:ext cx="8539162" cy="180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2" eaLnBrk="0" hangingPunct="0">
              <a:defRPr/>
            </a:pPr>
            <a:r>
              <a:rPr lang="en-US" sz="2800" b="1" dirty="0">
                <a:latin typeface="+mj-lt"/>
              </a:rPr>
              <a:t>A large body of air with similar</a:t>
            </a:r>
          </a:p>
          <a:p>
            <a:pPr marL="0" lvl="2" eaLnBrk="0" hangingPunct="0">
              <a:buFontTx/>
              <a:buChar char="-"/>
              <a:defRPr/>
            </a:pPr>
            <a:r>
              <a:rPr lang="en-US" sz="2800" b="1" dirty="0">
                <a:latin typeface="+mj-lt"/>
              </a:rPr>
              <a:t>TEMPERATURE</a:t>
            </a:r>
          </a:p>
          <a:p>
            <a:pPr marL="0" lvl="2" eaLnBrk="0" hangingPunct="0">
              <a:buFontTx/>
              <a:buChar char="-"/>
              <a:defRPr/>
            </a:pPr>
            <a:r>
              <a:rPr lang="en-US" sz="2800" b="1" dirty="0">
                <a:latin typeface="+mj-lt"/>
              </a:rPr>
              <a:t> HUMIDITY</a:t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2861" y="1588016"/>
            <a:ext cx="85391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2" eaLnBrk="0" hangingPunct="0">
              <a:buFont typeface="Arial" pitchFamily="34" charset="0"/>
              <a:buChar char="•"/>
              <a:defRPr/>
            </a:pPr>
            <a:endParaRPr lang="en-US" sz="2800" b="1" dirty="0">
              <a:latin typeface="+mj-lt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2724443" y="226919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2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444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Franklin Gothic Medium</vt:lpstr>
      <vt:lpstr>Impact</vt:lpstr>
      <vt:lpstr>Wingdings</vt:lpstr>
      <vt:lpstr>Office Theme</vt:lpstr>
      <vt:lpstr>Cloud Formation and  Air Masses</vt:lpstr>
      <vt:lpstr>Clouds</vt:lpstr>
      <vt:lpstr>PowerPoint Presentation</vt:lpstr>
      <vt:lpstr>Cloud Formation</vt:lpstr>
      <vt:lpstr>PowerPoint Presentation</vt:lpstr>
      <vt:lpstr>Precipitation</vt:lpstr>
      <vt:lpstr>Another Method of Cloud Formation</vt:lpstr>
      <vt:lpstr>Meteorology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Harnett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Fuller</dc:creator>
  <cp:lastModifiedBy>Christopher Whitaker</cp:lastModifiedBy>
  <cp:revision>13</cp:revision>
  <dcterms:created xsi:type="dcterms:W3CDTF">2016-04-27T17:55:38Z</dcterms:created>
  <dcterms:modified xsi:type="dcterms:W3CDTF">2017-05-05T13:28:46Z</dcterms:modified>
</cp:coreProperties>
</file>