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58153"/>
            <a:ext cx="7766936" cy="2692683"/>
          </a:xfrm>
        </p:spPr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</a:rPr>
              <a:t>WELCOME</a:t>
            </a:r>
            <a:r>
              <a:rPr lang="en-US" dirty="0" smtClean="0">
                <a:solidFill>
                  <a:schemeClr val="tx1"/>
                </a:solidFill>
              </a:rPr>
              <a:t> to EARTH &amp; ENVIRONMENTAL SCIENCE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Mr. Whitaker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4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-613585" y="159422"/>
            <a:ext cx="8843185" cy="47737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9600" dirty="0" smtClean="0">
                <a:solidFill>
                  <a:schemeClr val="tx1"/>
                </a:solidFill>
              </a:rPr>
              <a:t>Stay ORGANIZED</a:t>
            </a:r>
          </a:p>
        </p:txBody>
      </p:sp>
      <p:pic>
        <p:nvPicPr>
          <p:cNvPr id="1026" name="Picture 2" descr="https://mrscraft.wikispaces.com/file/view/disorganized_student_pic.png/311072874/disorganized_student_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007" y="3201909"/>
            <a:ext cx="3616814" cy="346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37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1"/>
            <a:ext cx="10604748" cy="38344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tx1"/>
                </a:solidFill>
              </a:rPr>
              <a:t>ATTENDANCE</a:t>
            </a:r>
          </a:p>
          <a:p>
            <a:pPr marL="0" indent="0" algn="ctr">
              <a:buNone/>
            </a:pPr>
            <a:r>
              <a:rPr lang="en-US" sz="9600" dirty="0">
                <a:solidFill>
                  <a:schemeClr val="tx1"/>
                </a:solidFill>
              </a:rPr>
              <a:t>s</a:t>
            </a:r>
            <a:r>
              <a:rPr lang="en-US" sz="9600" dirty="0" smtClean="0">
                <a:solidFill>
                  <a:schemeClr val="tx1"/>
                </a:solidFill>
              </a:rPr>
              <a:t>how up to class!!!</a:t>
            </a:r>
          </a:p>
        </p:txBody>
      </p:sp>
      <p:pic>
        <p:nvPicPr>
          <p:cNvPr id="1028" name="Picture 4" descr="https://s-media-cache-ak0.pinimg.com/236x/e2/7a/18/e27a184571168fd85522b3bcf8c70b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301252"/>
            <a:ext cx="3556748" cy="355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29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hool-clipart.com/school_clipart_images/clip_art_illustration_of_a_blue_spiral_notebook_and_a_yellow_pencil_0071-0804-0812-1704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4" y="2302928"/>
            <a:ext cx="3905438" cy="386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2"/>
          <p:cNvSpPr txBox="1">
            <a:spLocks/>
          </p:cNvSpPr>
          <p:nvPr/>
        </p:nvSpPr>
        <p:spPr>
          <a:xfrm>
            <a:off x="0" y="228601"/>
            <a:ext cx="10604748" cy="38344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9600" dirty="0" smtClean="0">
                <a:solidFill>
                  <a:schemeClr val="tx1"/>
                </a:solidFill>
              </a:rPr>
              <a:t>Be PREPARED to learn! </a:t>
            </a:r>
          </a:p>
        </p:txBody>
      </p:sp>
    </p:spTree>
    <p:extLst>
      <p:ext uri="{BB962C8B-B14F-4D97-AF65-F5344CB8AC3E}">
        <p14:creationId xmlns:p14="http://schemas.microsoft.com/office/powerpoint/2010/main" val="317342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scomps.fotosearch.com/compc/IMZ/IMZ110/pgi00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01" y="2078671"/>
            <a:ext cx="3518399" cy="477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438773" y="632011"/>
            <a:ext cx="10604748" cy="17212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tx1"/>
                </a:solidFill>
              </a:rPr>
              <a:t>TRY your best!</a:t>
            </a:r>
          </a:p>
        </p:txBody>
      </p:sp>
    </p:spTree>
    <p:extLst>
      <p:ext uri="{BB962C8B-B14F-4D97-AF65-F5344CB8AC3E}">
        <p14:creationId xmlns:p14="http://schemas.microsoft.com/office/powerpoint/2010/main" val="117705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ages.clipartpanda.com/misstatement-clipart-w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25" y="129049"/>
            <a:ext cx="4599881" cy="4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2.bp.blogspot.com/-ydaIWTXPRAo/U8aCgLdIVWI/AAAAAAAAIYc/CCKwzma89Ow/s1600/CryingBab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57" y="1978733"/>
            <a:ext cx="3558014" cy="460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62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lassroomclipart.com/images/gallery/Clipart/School/girl-raising-hand-in-classroom-sitting-at-de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846" y="2705099"/>
            <a:ext cx="523875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-438773" y="632011"/>
            <a:ext cx="10604748" cy="17212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8800" dirty="0" smtClean="0">
                <a:solidFill>
                  <a:schemeClr val="tx1"/>
                </a:solidFill>
              </a:rPr>
              <a:t>RAISE YOUR HAND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8900" y="1967751"/>
            <a:ext cx="4584701" cy="17212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- to be recognized</a:t>
            </a:r>
          </a:p>
          <a:p>
            <a:pPr marL="0" indent="0">
              <a:buFont typeface="Wingdings 3" charset="2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- to get out of seat</a:t>
            </a:r>
          </a:p>
        </p:txBody>
      </p:sp>
    </p:spTree>
    <p:extLst>
      <p:ext uri="{BB962C8B-B14F-4D97-AF65-F5344CB8AC3E}">
        <p14:creationId xmlns:p14="http://schemas.microsoft.com/office/powerpoint/2010/main" val="280076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5cdn4static.sharpschool.com/UserFiles/Servers/Server_5362553/Image/school-bell-clip-art-32607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15" y="1411053"/>
            <a:ext cx="3038150" cy="429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245722" y="1169894"/>
            <a:ext cx="7027832" cy="47737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8800" dirty="0" smtClean="0">
                <a:solidFill>
                  <a:schemeClr val="tx1"/>
                </a:solidFill>
              </a:rPr>
              <a:t>In your seat when the bell rings! </a:t>
            </a:r>
          </a:p>
        </p:txBody>
      </p:sp>
    </p:spTree>
    <p:extLst>
      <p:ext uri="{BB962C8B-B14F-4D97-AF65-F5344CB8AC3E}">
        <p14:creationId xmlns:p14="http://schemas.microsoft.com/office/powerpoint/2010/main" val="65679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orldartsme.com/images/no-food-or-drink-clipa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05" y="1448118"/>
            <a:ext cx="4473202" cy="440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00817" y="1262080"/>
            <a:ext cx="5965513" cy="47737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8800" dirty="0" smtClean="0">
                <a:solidFill>
                  <a:schemeClr val="tx1"/>
                </a:solidFill>
              </a:rPr>
              <a:t>NO food, drink, or gum</a:t>
            </a:r>
          </a:p>
        </p:txBody>
      </p:sp>
    </p:spTree>
    <p:extLst>
      <p:ext uri="{BB962C8B-B14F-4D97-AF65-F5344CB8AC3E}">
        <p14:creationId xmlns:p14="http://schemas.microsoft.com/office/powerpoint/2010/main" val="5086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liparts.co/cliparts/6Tp/LRx/6TpLRxn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6357">
            <a:off x="6480542" y="2048838"/>
            <a:ext cx="3514920" cy="365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300815" y="952798"/>
            <a:ext cx="5965513" cy="47737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11500" dirty="0" smtClean="0">
                <a:solidFill>
                  <a:schemeClr val="tx1"/>
                </a:solidFill>
              </a:rPr>
              <a:t>RESPECT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1222" y="2626657"/>
            <a:ext cx="4584701" cy="213360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1.) yourself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2.) others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3.) classroom materials </a:t>
            </a:r>
          </a:p>
        </p:txBody>
      </p:sp>
    </p:spTree>
    <p:extLst>
      <p:ext uri="{BB962C8B-B14F-4D97-AF65-F5344CB8AC3E}">
        <p14:creationId xmlns:p14="http://schemas.microsoft.com/office/powerpoint/2010/main" val="12940767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65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WELCOME to EARTH &amp; ENVIRONMENTAL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EARTH &amp; ENVIRONMENTAL SCIENCE</dc:title>
  <dc:creator>Christopher Whitaker</dc:creator>
  <cp:lastModifiedBy>Christopher Whitaker</cp:lastModifiedBy>
  <cp:revision>9</cp:revision>
  <dcterms:created xsi:type="dcterms:W3CDTF">2016-01-21T01:25:30Z</dcterms:created>
  <dcterms:modified xsi:type="dcterms:W3CDTF">2016-01-21T20:26:52Z</dcterms:modified>
</cp:coreProperties>
</file>